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85" r:id="rId2"/>
    <p:sldId id="275" r:id="rId3"/>
    <p:sldId id="276" r:id="rId4"/>
    <p:sldId id="277" r:id="rId5"/>
    <p:sldId id="279" r:id="rId6"/>
    <p:sldId id="280" r:id="rId7"/>
    <p:sldId id="281" r:id="rId8"/>
    <p:sldId id="282" r:id="rId9"/>
    <p:sldId id="263" r:id="rId10"/>
    <p:sldId id="289" r:id="rId11"/>
  </p:sldIdLst>
  <p:sldSz cx="9144000" cy="5143500" type="screen16x9"/>
  <p:notesSz cx="6858000" cy="9144000"/>
  <p:embeddedFontLst>
    <p:embeddedFont>
      <p:font typeface="Bierstadt" panose="020B0004020202020204" pitchFamily="34" charset="0"/>
      <p:regular r:id="rId13"/>
      <p:bold r:id="rId14"/>
      <p:italic r:id="rId15"/>
      <p:boldItalic r:id="rId16"/>
    </p:embeddedFont>
    <p:embeddedFont>
      <p:font typeface="Montserrat" pitchFamily="2" charset="77"/>
      <p:regular r:id="rId17"/>
      <p:bold r:id="rId18"/>
      <p:italic r:id="rId19"/>
      <p:boldItalic r:id="rId20"/>
    </p:embeddedFont>
    <p:embeddedFont>
      <p:font typeface="Montserrat Black" panose="020F0502020204030204" pitchFamily="34" charset="0"/>
      <p:bold r:id="rId21"/>
      <p:italic r:id="rId22"/>
      <p:boldItalic r:id="rId23"/>
    </p:embeddedFont>
    <p:embeddedFont>
      <p:font typeface="Pacifico" pitchFamily="2" charset="77"/>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B1C"/>
    <a:srgbClr val="000000"/>
    <a:srgbClr val="212121"/>
    <a:srgbClr val="DE3E3E"/>
    <a:srgbClr val="FFE43B"/>
    <a:srgbClr val="FF3C2A"/>
    <a:srgbClr val="CA3838"/>
    <a:srgbClr val="D0D0D0"/>
    <a:srgbClr val="DEBE3E"/>
    <a:srgbClr val="DE5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94"/>
  </p:normalViewPr>
  <p:slideViewPr>
    <p:cSldViewPr snapToGrid="0">
      <p:cViewPr>
        <p:scale>
          <a:sx n="88" d="100"/>
          <a:sy n="88" d="100"/>
        </p:scale>
        <p:origin x="1360" y="13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20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47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945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305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6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045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Unsere Strategie basiert auf 3 Pfeiler:</a:t>
            </a:r>
          </a:p>
          <a:p>
            <a:pPr marL="0" lvl="0" indent="0" algn="l" rtl="0">
              <a:spcBef>
                <a:spcPts val="0"/>
              </a:spcBef>
              <a:spcAft>
                <a:spcPts val="0"/>
              </a:spcAft>
              <a:buNone/>
            </a:pPr>
            <a:endParaRPr lang="de-CH"/>
          </a:p>
          <a:p>
            <a:pPr marL="0" lvl="0" indent="0" algn="l" rtl="0">
              <a:spcBef>
                <a:spcPts val="0"/>
              </a:spcBef>
              <a:spcAft>
                <a:spcPts val="0"/>
              </a:spcAft>
              <a:buNone/>
            </a:pPr>
            <a:r>
              <a:rPr lang="de-CH"/>
              <a:t>Erstens, ist es unser Ziel das Produkt sehr einfach zu gestalten mit vielen Game Elementen. Sowie z.B. »Duolingo» Sprachen lernen gamifiziert hat und auch einen grossen  Community Aspekt mit eingebracht hat. Selbstverständlich darf man sich auch «</a:t>
            </a:r>
            <a:r>
              <a:rPr lang="de-CH" err="1"/>
              <a:t>Pokemon</a:t>
            </a:r>
            <a:r>
              <a:rPr lang="de-CH"/>
              <a:t> GO» vorstellen.  Daraus erhoffen wir dass wir zum einen eine regelmässige Benutzerbasis akquirieren können, sowie auch einfach neue Benutzer hinzugewinnen. Mit den game-</a:t>
            </a:r>
            <a:r>
              <a:rPr lang="de-CH" err="1"/>
              <a:t>ified</a:t>
            </a:r>
            <a:r>
              <a:rPr lang="de-CH"/>
              <a:t> Elementen sollte es ganz einfach sein auch für Laien in die Naturwelt einzutreten.</a:t>
            </a:r>
          </a:p>
          <a:p>
            <a:pPr marL="0" lvl="0" indent="0" algn="l" rtl="0">
              <a:spcBef>
                <a:spcPts val="0"/>
              </a:spcBef>
              <a:spcAft>
                <a:spcPts val="0"/>
              </a:spcAft>
              <a:buNone/>
            </a:pPr>
            <a:endParaRPr lang="de-CH"/>
          </a:p>
          <a:p>
            <a:pPr marL="0" lvl="0" indent="0" algn="l" rtl="0">
              <a:spcBef>
                <a:spcPts val="0"/>
              </a:spcBef>
              <a:spcAft>
                <a:spcPts val="0"/>
              </a:spcAft>
              <a:buNone/>
            </a:pPr>
            <a:r>
              <a:rPr lang="de-CH"/>
              <a:t>Dann wollen wir Partnerschaften im Umweltschutz Bereich schaffen. Von einer User perspektive kann man sich das so vorstellen, wie wenn man in den McDonalds geht und für Kinderhäuser spenden kann. Allerdings der Grosse Unterschied hierbei ist, McDonalds hat nicht wirklich einen grossen Bezug zu den Kinderhäusern. Bei uns wäre es allerdings so, dass unsere User einen grossen Bezug zum Umweltschutz hätten. Wieso? Naja wenn ich gerade einen Igel gesehen habe und den Eintrage in unserem App und dann sehe, dass dieser Bedroht wird, dann würde ich noch eher Spenden. </a:t>
            </a:r>
          </a:p>
          <a:p>
            <a:pPr marL="0" lvl="0" indent="0" algn="l" rtl="0">
              <a:spcBef>
                <a:spcPts val="0"/>
              </a:spcBef>
              <a:spcAft>
                <a:spcPts val="0"/>
              </a:spcAft>
              <a:buNone/>
            </a:pPr>
            <a:endParaRPr lang="de-CH"/>
          </a:p>
          <a:p>
            <a:pPr marL="0" lvl="0" indent="0" algn="l" rtl="0">
              <a:spcBef>
                <a:spcPts val="0"/>
              </a:spcBef>
              <a:spcAft>
                <a:spcPts val="0"/>
              </a:spcAft>
              <a:buNone/>
            </a:pPr>
            <a:r>
              <a:rPr lang="de-CH"/>
              <a:t>Zu guter </a:t>
            </a:r>
            <a:r>
              <a:rPr lang="de-CH" err="1"/>
              <a:t>letzt</a:t>
            </a:r>
            <a:r>
              <a:rPr lang="de-CH"/>
              <a:t> setzten wir grossen Wert darauf unser User auch zu Bilden. So sehen wir auch einen grossen Wert im Bildungssystem. Zum Beispiel, als wir in der Primar Wiesen &amp; </a:t>
            </a:r>
            <a:r>
              <a:rPr lang="de-CH" err="1"/>
              <a:t>Pflanez</a:t>
            </a:r>
            <a:r>
              <a:rPr lang="de-CH"/>
              <a:t> durchgenommen haben, gingen wir auch in die Natur und haben Pflanzen angeschaut. So könnte </a:t>
            </a:r>
            <a:r>
              <a:rPr lang="de-CH" err="1"/>
              <a:t>AniLog</a:t>
            </a:r>
            <a:r>
              <a:rPr lang="de-CH"/>
              <a:t> zum Beispiel den Unterricht digital unterstützen und die Schüler dazu anspornen selber die Natur für sich zu entdecken.</a:t>
            </a:r>
            <a:endParaRPr/>
          </a:p>
        </p:txBody>
      </p:sp>
    </p:spTree>
    <p:extLst>
      <p:ext uri="{BB962C8B-B14F-4D97-AF65-F5344CB8AC3E}">
        <p14:creationId xmlns:p14="http://schemas.microsoft.com/office/powerpoint/2010/main" val="3506788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a7e9509d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a7e9509d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577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8.png"/><Relationship Id="rId2" Type="http://schemas.openxmlformats.org/officeDocument/2006/relationships/notesSlide" Target="../notesSlides/notesSlide9.xml"/><Relationship Id="rId16"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7.png"/><Relationship Id="rId5" Type="http://schemas.openxmlformats.org/officeDocument/2006/relationships/image" Target="../media/image6.png"/><Relationship Id="rId15" Type="http://schemas.openxmlformats.org/officeDocument/2006/relationships/image" Target="../media/image26.jpe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8.png"/><Relationship Id="rId12"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microsoft.com/office/2007/relationships/hdphoto" Target="../media/hdphoto3.wdp"/><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image" Target="../media/image12.png"/><Relationship Id="rId10" Type="http://schemas.microsoft.com/office/2007/relationships/hdphoto" Target="../media/hdphoto4.wdp"/><Relationship Id="rId4" Type="http://schemas.openxmlformats.org/officeDocument/2006/relationships/image" Target="../media/image1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10.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1.png"/><Relationship Id="rId5" Type="http://schemas.openxmlformats.org/officeDocument/2006/relationships/image" Target="../media/image12.png"/><Relationship Id="rId10" Type="http://schemas.openxmlformats.org/officeDocument/2006/relationships/image" Target="../media/image20.svg"/><Relationship Id="rId4" Type="http://schemas.openxmlformats.org/officeDocument/2006/relationships/image" Target="../media/image11.png"/><Relationship Id="rId9" Type="http://schemas.openxmlformats.org/officeDocument/2006/relationships/image" Target="../media/image19.png"/><Relationship Id="rId14"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2.png"/><Relationship Id="rId3" Type="http://schemas.openxmlformats.org/officeDocument/2006/relationships/image" Target="../media/image25.png"/><Relationship Id="rId7" Type="http://schemas.openxmlformats.org/officeDocument/2006/relationships/image" Target="../media/image9.png"/><Relationship Id="rId12" Type="http://schemas.openxmlformats.org/officeDocument/2006/relationships/image" Target="../media/image11.png"/><Relationship Id="rId2" Type="http://schemas.openxmlformats.org/officeDocument/2006/relationships/notesSlide" Target="../notesSlides/notesSlide8.xml"/><Relationship Id="rId16"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6.png"/><Relationship Id="rId5" Type="http://schemas.openxmlformats.org/officeDocument/2006/relationships/image" Target="../media/image27.jpeg"/><Relationship Id="rId1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26.jpeg"/><Relationship Id="rId9" Type="http://schemas.openxmlformats.org/officeDocument/2006/relationships/image" Target="../media/image4.png"/><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EFE3-850D-16FC-C4A2-2A3B32245F98}"/>
              </a:ext>
            </a:extLst>
          </p:cNvPr>
          <p:cNvSpPr>
            <a:spLocks noGrp="1"/>
          </p:cNvSpPr>
          <p:nvPr>
            <p:ph type="title"/>
          </p:nvPr>
        </p:nvSpPr>
        <p:spPr/>
        <p:txBody>
          <a:bodyPr/>
          <a:lstStyle/>
          <a:p>
            <a:endParaRPr lang="en-CH"/>
          </a:p>
        </p:txBody>
      </p:sp>
      <p:pic>
        <p:nvPicPr>
          <p:cNvPr id="4098" name="Picture 2" descr="Bayerischer Wald: Nationalpark - Mittelgebirge - Kultur - Planet Wissen">
            <a:extLst>
              <a:ext uri="{FF2B5EF4-FFF2-40B4-BE49-F238E27FC236}">
                <a16:creationId xmlns:a16="http://schemas.microsoft.com/office/drawing/2014/main" id="{0A470487-D9A7-935F-2BB0-2205F191C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10" y="-1165279"/>
            <a:ext cx="9279610" cy="6959708"/>
          </a:xfrm>
          <a:prstGeom prst="rect">
            <a:avLst/>
          </a:prstGeom>
          <a:noFill/>
          <a:extLst>
            <a:ext uri="{909E8E84-426E-40DD-AFC4-6F175D3DCCD1}">
              <a14:hiddenFill xmlns:a14="http://schemas.microsoft.com/office/drawing/2010/main">
                <a:solidFill>
                  <a:srgbClr val="FFFFFF"/>
                </a:solidFill>
              </a14:hiddenFill>
            </a:ext>
          </a:extLst>
        </p:spPr>
      </p:pic>
      <p:pic>
        <p:nvPicPr>
          <p:cNvPr id="3" name="forest-with-small-river-birds-and-nature-field-recording-6735">
            <a:hlinkClick r:id="" action="ppaction://media"/>
            <a:extLst>
              <a:ext uri="{FF2B5EF4-FFF2-40B4-BE49-F238E27FC236}">
                <a16:creationId xmlns:a16="http://schemas.microsoft.com/office/drawing/2014/main" id="{911B2430-0380-366A-A7D8-7C0EC52495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7936" y="1643939"/>
            <a:ext cx="812800" cy="812800"/>
          </a:xfrm>
          <a:prstGeom prst="rect">
            <a:avLst/>
          </a:prstGeom>
        </p:spPr>
      </p:pic>
    </p:spTree>
    <p:extLst>
      <p:ext uri="{BB962C8B-B14F-4D97-AF65-F5344CB8AC3E}">
        <p14:creationId xmlns:p14="http://schemas.microsoft.com/office/powerpoint/2010/main" val="233665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1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2000">
              <a:srgbClr val="C1D8F0">
                <a:alpha val="34128"/>
              </a:srgbClr>
            </a:gs>
            <a:gs pos="100000">
              <a:srgbClr val="B3CEFB">
                <a:alpha val="76722"/>
              </a:srgbClr>
            </a:gs>
          </a:gsLst>
          <a:lin ang="5400000" scaled="1"/>
        </a:gradFill>
        <a:effectLst/>
      </p:bgPr>
    </p:bg>
    <p:spTree>
      <p:nvGrpSpPr>
        <p:cNvPr id="1" name="Shape 53"/>
        <p:cNvGrpSpPr/>
        <p:nvPr/>
      </p:nvGrpSpPr>
      <p:grpSpPr>
        <a:xfrm>
          <a:off x="0" y="0"/>
          <a:ext cx="0" cy="0"/>
          <a:chOff x="0" y="0"/>
          <a:chExt cx="0" cy="0"/>
        </a:xfrm>
      </p:grpSpPr>
      <p:pic>
        <p:nvPicPr>
          <p:cNvPr id="1030" name="Picture 6" descr="Clouds PNG Transparent Clip Art PNG Image​ | Gallery Yopriceville -  High-Quality Free Images and Transparent PNG Clipart">
            <a:extLst>
              <a:ext uri="{FF2B5EF4-FFF2-40B4-BE49-F238E27FC236}">
                <a16:creationId xmlns:a16="http://schemas.microsoft.com/office/drawing/2014/main" id="{A93CD906-32E9-5FB5-5651-182AE6B932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659" b="49819"/>
          <a:stretch/>
        </p:blipFill>
        <p:spPr bwMode="auto">
          <a:xfrm>
            <a:off x="311700" y="406141"/>
            <a:ext cx="1217842" cy="9571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louds PNG Transparent Clip Art PNG Image​ | Gallery Yopriceville -  High-Quality Free Images and Transparent PNG Clipart">
            <a:extLst>
              <a:ext uri="{FF2B5EF4-FFF2-40B4-BE49-F238E27FC236}">
                <a16:creationId xmlns:a16="http://schemas.microsoft.com/office/drawing/2014/main" id="{9C07043E-8799-1B52-988B-673B3CA91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71" t="50000"/>
          <a:stretch/>
        </p:blipFill>
        <p:spPr bwMode="auto">
          <a:xfrm>
            <a:off x="6425737" y="710309"/>
            <a:ext cx="2650521" cy="9536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louds PNG Transparent Clip Art PNG Image​ | Gallery Yopriceville -  High-Quality Free Images and Transparent PNG Clipart">
            <a:extLst>
              <a:ext uri="{FF2B5EF4-FFF2-40B4-BE49-F238E27FC236}">
                <a16:creationId xmlns:a16="http://schemas.microsoft.com/office/drawing/2014/main" id="{7C963A2C-F997-1B47-C8D6-FD96F7D8D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01" b="49819"/>
          <a:stretch/>
        </p:blipFill>
        <p:spPr bwMode="auto">
          <a:xfrm>
            <a:off x="920621" y="1722741"/>
            <a:ext cx="1646565" cy="9571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ew full size Flying Birds Silhouette Png Clipart and download transparent  clipart for free! Like it and … | Flying bird silhouette, Birds flying, Bird  silhouette">
            <a:extLst>
              <a:ext uri="{FF2B5EF4-FFF2-40B4-BE49-F238E27FC236}">
                <a16:creationId xmlns:a16="http://schemas.microsoft.com/office/drawing/2014/main" id="{D0552AE0-82DE-F330-64DA-D3643F2C088C}"/>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9259"/>
          <a:stretch/>
        </p:blipFill>
        <p:spPr bwMode="auto">
          <a:xfrm>
            <a:off x="2031015" y="3438972"/>
            <a:ext cx="1072342" cy="5441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View full size Flying Birds Silhouette Png Clipart and download transparent  clipart for free! Like it and … | Flying bird silhouette, Birds flying, Bird  silhouette">
            <a:extLst>
              <a:ext uri="{FF2B5EF4-FFF2-40B4-BE49-F238E27FC236}">
                <a16:creationId xmlns:a16="http://schemas.microsoft.com/office/drawing/2014/main" id="{A6B22909-52AA-CDF1-5F74-2F88F2E70FEC}"/>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9259"/>
          <a:stretch/>
        </p:blipFill>
        <p:spPr bwMode="auto">
          <a:xfrm>
            <a:off x="3167050" y="3593210"/>
            <a:ext cx="1072342" cy="54410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a:extLst>
              <a:ext uri="{FF2B5EF4-FFF2-40B4-BE49-F238E27FC236}">
                <a16:creationId xmlns:a16="http://schemas.microsoft.com/office/drawing/2014/main" id="{81C2A516-5711-0161-F152-5B96C8F9A10D}"/>
              </a:ext>
            </a:extLst>
          </p:cNvPr>
          <p:cNvSpPr/>
          <p:nvPr/>
        </p:nvSpPr>
        <p:spPr>
          <a:xfrm>
            <a:off x="-87297" y="3072663"/>
            <a:ext cx="9318567" cy="2136370"/>
          </a:xfrm>
          <a:custGeom>
            <a:avLst/>
            <a:gdLst>
              <a:gd name="connsiteX0" fmla="*/ 24938 w 9318567"/>
              <a:gd name="connsiteY0" fmla="*/ 83127 h 2136370"/>
              <a:gd name="connsiteX1" fmla="*/ 24938 w 9318567"/>
              <a:gd name="connsiteY1" fmla="*/ 83127 h 2136370"/>
              <a:gd name="connsiteX2" fmla="*/ 307571 w 9318567"/>
              <a:gd name="connsiteY2" fmla="*/ 58189 h 2136370"/>
              <a:gd name="connsiteX3" fmla="*/ 665018 w 9318567"/>
              <a:gd name="connsiteY3" fmla="*/ 24938 h 2136370"/>
              <a:gd name="connsiteX4" fmla="*/ 1155469 w 9318567"/>
              <a:gd name="connsiteY4" fmla="*/ 16625 h 2136370"/>
              <a:gd name="connsiteX5" fmla="*/ 1346662 w 9318567"/>
              <a:gd name="connsiteY5" fmla="*/ 8312 h 2136370"/>
              <a:gd name="connsiteX6" fmla="*/ 1429789 w 9318567"/>
              <a:gd name="connsiteY6" fmla="*/ 0 h 2136370"/>
              <a:gd name="connsiteX7" fmla="*/ 1554480 w 9318567"/>
              <a:gd name="connsiteY7" fmla="*/ 8312 h 2136370"/>
              <a:gd name="connsiteX8" fmla="*/ 1612669 w 9318567"/>
              <a:gd name="connsiteY8" fmla="*/ 16625 h 2136370"/>
              <a:gd name="connsiteX9" fmla="*/ 1654233 w 9318567"/>
              <a:gd name="connsiteY9" fmla="*/ 24938 h 2136370"/>
              <a:gd name="connsiteX10" fmla="*/ 1778924 w 9318567"/>
              <a:gd name="connsiteY10" fmla="*/ 41563 h 2136370"/>
              <a:gd name="connsiteX11" fmla="*/ 1803862 w 9318567"/>
              <a:gd name="connsiteY11" fmla="*/ 99752 h 2136370"/>
              <a:gd name="connsiteX12" fmla="*/ 1828800 w 9318567"/>
              <a:gd name="connsiteY12" fmla="*/ 133003 h 2136370"/>
              <a:gd name="connsiteX13" fmla="*/ 1920240 w 9318567"/>
              <a:gd name="connsiteY13" fmla="*/ 224443 h 2136370"/>
              <a:gd name="connsiteX14" fmla="*/ 1961804 w 9318567"/>
              <a:gd name="connsiteY14" fmla="*/ 282632 h 2136370"/>
              <a:gd name="connsiteX15" fmla="*/ 2019993 w 9318567"/>
              <a:gd name="connsiteY15" fmla="*/ 349134 h 2136370"/>
              <a:gd name="connsiteX16" fmla="*/ 2044931 w 9318567"/>
              <a:gd name="connsiteY16" fmla="*/ 374072 h 2136370"/>
              <a:gd name="connsiteX17" fmla="*/ 2078182 w 9318567"/>
              <a:gd name="connsiteY17" fmla="*/ 415636 h 2136370"/>
              <a:gd name="connsiteX18" fmla="*/ 2186247 w 9318567"/>
              <a:gd name="connsiteY18" fmla="*/ 473825 h 2136370"/>
              <a:gd name="connsiteX19" fmla="*/ 2302626 w 9318567"/>
              <a:gd name="connsiteY19" fmla="*/ 556952 h 2136370"/>
              <a:gd name="connsiteX20" fmla="*/ 2369127 w 9318567"/>
              <a:gd name="connsiteY20" fmla="*/ 590203 h 2136370"/>
              <a:gd name="connsiteX21" fmla="*/ 2402378 w 9318567"/>
              <a:gd name="connsiteY21" fmla="*/ 598516 h 2136370"/>
              <a:gd name="connsiteX22" fmla="*/ 2468880 w 9318567"/>
              <a:gd name="connsiteY22" fmla="*/ 623454 h 2136370"/>
              <a:gd name="connsiteX23" fmla="*/ 2552007 w 9318567"/>
              <a:gd name="connsiteY23" fmla="*/ 665018 h 2136370"/>
              <a:gd name="connsiteX24" fmla="*/ 2643447 w 9318567"/>
              <a:gd name="connsiteY24" fmla="*/ 689956 h 2136370"/>
              <a:gd name="connsiteX25" fmla="*/ 3034146 w 9318567"/>
              <a:gd name="connsiteY25" fmla="*/ 822960 h 2136370"/>
              <a:gd name="connsiteX26" fmla="*/ 3100647 w 9318567"/>
              <a:gd name="connsiteY26" fmla="*/ 839585 h 2136370"/>
              <a:gd name="connsiteX27" fmla="*/ 3175462 w 9318567"/>
              <a:gd name="connsiteY27" fmla="*/ 847898 h 2136370"/>
              <a:gd name="connsiteX28" fmla="*/ 3458095 w 9318567"/>
              <a:gd name="connsiteY28" fmla="*/ 839585 h 2136370"/>
              <a:gd name="connsiteX29" fmla="*/ 3499658 w 9318567"/>
              <a:gd name="connsiteY29" fmla="*/ 822960 h 2136370"/>
              <a:gd name="connsiteX30" fmla="*/ 3532909 w 9318567"/>
              <a:gd name="connsiteY30" fmla="*/ 814647 h 2136370"/>
              <a:gd name="connsiteX31" fmla="*/ 3582786 w 9318567"/>
              <a:gd name="connsiteY31" fmla="*/ 798021 h 2136370"/>
              <a:gd name="connsiteX32" fmla="*/ 3616036 w 9318567"/>
              <a:gd name="connsiteY32" fmla="*/ 789709 h 2136370"/>
              <a:gd name="connsiteX33" fmla="*/ 3732415 w 9318567"/>
              <a:gd name="connsiteY33" fmla="*/ 748145 h 2136370"/>
              <a:gd name="connsiteX34" fmla="*/ 3765666 w 9318567"/>
              <a:gd name="connsiteY34" fmla="*/ 739832 h 2136370"/>
              <a:gd name="connsiteX35" fmla="*/ 3840480 w 9318567"/>
              <a:gd name="connsiteY35" fmla="*/ 714894 h 2136370"/>
              <a:gd name="connsiteX36" fmla="*/ 4039986 w 9318567"/>
              <a:gd name="connsiteY36" fmla="*/ 689956 h 2136370"/>
              <a:gd name="connsiteX37" fmla="*/ 4106487 w 9318567"/>
              <a:gd name="connsiteY37" fmla="*/ 673330 h 2136370"/>
              <a:gd name="connsiteX38" fmla="*/ 4139738 w 9318567"/>
              <a:gd name="connsiteY38" fmla="*/ 665018 h 2136370"/>
              <a:gd name="connsiteX39" fmla="*/ 4164676 w 9318567"/>
              <a:gd name="connsiteY39" fmla="*/ 656705 h 2136370"/>
              <a:gd name="connsiteX40" fmla="*/ 4131426 w 9318567"/>
              <a:gd name="connsiteY40" fmla="*/ 665018 h 2136370"/>
              <a:gd name="connsiteX41" fmla="*/ 4455622 w 9318567"/>
              <a:gd name="connsiteY41" fmla="*/ 656705 h 2136370"/>
              <a:gd name="connsiteX42" fmla="*/ 5461462 w 9318567"/>
              <a:gd name="connsiteY42" fmla="*/ 573578 h 2136370"/>
              <a:gd name="connsiteX43" fmla="*/ 5918662 w 9318567"/>
              <a:gd name="connsiteY43" fmla="*/ 540327 h 2136370"/>
              <a:gd name="connsiteX44" fmla="*/ 6866313 w 9318567"/>
              <a:gd name="connsiteY44" fmla="*/ 465512 h 2136370"/>
              <a:gd name="connsiteX45" fmla="*/ 7040880 w 9318567"/>
              <a:gd name="connsiteY45" fmla="*/ 457200 h 2136370"/>
              <a:gd name="connsiteX46" fmla="*/ 7439891 w 9318567"/>
              <a:gd name="connsiteY46" fmla="*/ 440574 h 2136370"/>
              <a:gd name="connsiteX47" fmla="*/ 7897091 w 9318567"/>
              <a:gd name="connsiteY47" fmla="*/ 457200 h 2136370"/>
              <a:gd name="connsiteX48" fmla="*/ 8005156 w 9318567"/>
              <a:gd name="connsiteY48" fmla="*/ 473825 h 2136370"/>
              <a:gd name="connsiteX49" fmla="*/ 8104909 w 9318567"/>
              <a:gd name="connsiteY49" fmla="*/ 482138 h 2136370"/>
              <a:gd name="connsiteX50" fmla="*/ 8287789 w 9318567"/>
              <a:gd name="connsiteY50" fmla="*/ 507076 h 2136370"/>
              <a:gd name="connsiteX51" fmla="*/ 8503920 w 9318567"/>
              <a:gd name="connsiteY51" fmla="*/ 532014 h 2136370"/>
              <a:gd name="connsiteX52" fmla="*/ 8553796 w 9318567"/>
              <a:gd name="connsiteY52" fmla="*/ 548640 h 2136370"/>
              <a:gd name="connsiteX53" fmla="*/ 8587047 w 9318567"/>
              <a:gd name="connsiteY53" fmla="*/ 556952 h 2136370"/>
              <a:gd name="connsiteX54" fmla="*/ 8628611 w 9318567"/>
              <a:gd name="connsiteY54" fmla="*/ 573578 h 2136370"/>
              <a:gd name="connsiteX55" fmla="*/ 8686800 w 9318567"/>
              <a:gd name="connsiteY55" fmla="*/ 581890 h 2136370"/>
              <a:gd name="connsiteX56" fmla="*/ 8736676 w 9318567"/>
              <a:gd name="connsiteY56" fmla="*/ 590203 h 2136370"/>
              <a:gd name="connsiteX57" fmla="*/ 8877993 w 9318567"/>
              <a:gd name="connsiteY57" fmla="*/ 648392 h 2136370"/>
              <a:gd name="connsiteX58" fmla="*/ 8919556 w 9318567"/>
              <a:gd name="connsiteY58" fmla="*/ 665018 h 2136370"/>
              <a:gd name="connsiteX59" fmla="*/ 8986058 w 9318567"/>
              <a:gd name="connsiteY59" fmla="*/ 681643 h 2136370"/>
              <a:gd name="connsiteX60" fmla="*/ 9052560 w 9318567"/>
              <a:gd name="connsiteY60" fmla="*/ 698269 h 2136370"/>
              <a:gd name="connsiteX61" fmla="*/ 9102436 w 9318567"/>
              <a:gd name="connsiteY61" fmla="*/ 723207 h 2136370"/>
              <a:gd name="connsiteX62" fmla="*/ 9110749 w 9318567"/>
              <a:gd name="connsiteY62" fmla="*/ 756458 h 2136370"/>
              <a:gd name="connsiteX63" fmla="*/ 9144000 w 9318567"/>
              <a:gd name="connsiteY63" fmla="*/ 831272 h 2136370"/>
              <a:gd name="connsiteX64" fmla="*/ 9168938 w 9318567"/>
              <a:gd name="connsiteY64" fmla="*/ 872836 h 2136370"/>
              <a:gd name="connsiteX65" fmla="*/ 9185564 w 9318567"/>
              <a:gd name="connsiteY65" fmla="*/ 889461 h 2136370"/>
              <a:gd name="connsiteX66" fmla="*/ 9318567 w 9318567"/>
              <a:gd name="connsiteY66" fmla="*/ 881149 h 2136370"/>
              <a:gd name="connsiteX67" fmla="*/ 9260378 w 9318567"/>
              <a:gd name="connsiteY67" fmla="*/ 2136370 h 2136370"/>
              <a:gd name="connsiteX68" fmla="*/ 0 w 9318567"/>
              <a:gd name="connsiteY68" fmla="*/ 2103120 h 2136370"/>
              <a:gd name="connsiteX69" fmla="*/ 24938 w 9318567"/>
              <a:gd name="connsiteY69" fmla="*/ 83127 h 213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318567" h="2136370">
                <a:moveTo>
                  <a:pt x="24938" y="83127"/>
                </a:moveTo>
                <a:lnTo>
                  <a:pt x="24938" y="83127"/>
                </a:lnTo>
                <a:lnTo>
                  <a:pt x="307571" y="58189"/>
                </a:lnTo>
                <a:cubicBezTo>
                  <a:pt x="406916" y="48575"/>
                  <a:pt x="555803" y="27890"/>
                  <a:pt x="665018" y="24938"/>
                </a:cubicBezTo>
                <a:cubicBezTo>
                  <a:pt x="828465" y="20521"/>
                  <a:pt x="991985" y="19396"/>
                  <a:pt x="1155469" y="16625"/>
                </a:cubicBezTo>
                <a:lnTo>
                  <a:pt x="1346662" y="8312"/>
                </a:lnTo>
                <a:cubicBezTo>
                  <a:pt x="1374458" y="6627"/>
                  <a:pt x="1401942" y="0"/>
                  <a:pt x="1429789" y="0"/>
                </a:cubicBezTo>
                <a:cubicBezTo>
                  <a:pt x="1471445" y="0"/>
                  <a:pt x="1512916" y="5541"/>
                  <a:pt x="1554480" y="8312"/>
                </a:cubicBezTo>
                <a:cubicBezTo>
                  <a:pt x="1573876" y="11083"/>
                  <a:pt x="1593342" y="13404"/>
                  <a:pt x="1612669" y="16625"/>
                </a:cubicBezTo>
                <a:cubicBezTo>
                  <a:pt x="1626606" y="18948"/>
                  <a:pt x="1640246" y="22940"/>
                  <a:pt x="1654233" y="24938"/>
                </a:cubicBezTo>
                <a:cubicBezTo>
                  <a:pt x="1867871" y="55457"/>
                  <a:pt x="1622296" y="15458"/>
                  <a:pt x="1778924" y="41563"/>
                </a:cubicBezTo>
                <a:cubicBezTo>
                  <a:pt x="1817560" y="80201"/>
                  <a:pt x="1772342" y="28833"/>
                  <a:pt x="1803862" y="99752"/>
                </a:cubicBezTo>
                <a:cubicBezTo>
                  <a:pt x="1809489" y="112412"/>
                  <a:pt x="1819347" y="122875"/>
                  <a:pt x="1828800" y="133003"/>
                </a:cubicBezTo>
                <a:cubicBezTo>
                  <a:pt x="1858211" y="164515"/>
                  <a:pt x="1895185" y="189367"/>
                  <a:pt x="1920240" y="224443"/>
                </a:cubicBezTo>
                <a:cubicBezTo>
                  <a:pt x="1934095" y="243839"/>
                  <a:pt x="1946914" y="264019"/>
                  <a:pt x="1961804" y="282632"/>
                </a:cubicBezTo>
                <a:cubicBezTo>
                  <a:pt x="1980205" y="305633"/>
                  <a:pt x="2000179" y="327339"/>
                  <a:pt x="2019993" y="349134"/>
                </a:cubicBezTo>
                <a:cubicBezTo>
                  <a:pt x="2027901" y="357833"/>
                  <a:pt x="2037405" y="365041"/>
                  <a:pt x="2044931" y="374072"/>
                </a:cubicBezTo>
                <a:cubicBezTo>
                  <a:pt x="2061094" y="393468"/>
                  <a:pt x="2058264" y="401409"/>
                  <a:pt x="2078182" y="415636"/>
                </a:cubicBezTo>
                <a:cubicBezTo>
                  <a:pt x="2141215" y="460659"/>
                  <a:pt x="2104962" y="422098"/>
                  <a:pt x="2186247" y="473825"/>
                </a:cubicBezTo>
                <a:cubicBezTo>
                  <a:pt x="2226467" y="499419"/>
                  <a:pt x="2259986" y="535632"/>
                  <a:pt x="2302626" y="556952"/>
                </a:cubicBezTo>
                <a:cubicBezTo>
                  <a:pt x="2324793" y="568036"/>
                  <a:pt x="2346250" y="580671"/>
                  <a:pt x="2369127" y="590203"/>
                </a:cubicBezTo>
                <a:cubicBezTo>
                  <a:pt x="2379673" y="594597"/>
                  <a:pt x="2391393" y="595377"/>
                  <a:pt x="2402378" y="598516"/>
                </a:cubicBezTo>
                <a:cubicBezTo>
                  <a:pt x="2420428" y="603673"/>
                  <a:pt x="2455018" y="616985"/>
                  <a:pt x="2468880" y="623454"/>
                </a:cubicBezTo>
                <a:cubicBezTo>
                  <a:pt x="2496953" y="636555"/>
                  <a:pt x="2523057" y="653989"/>
                  <a:pt x="2552007" y="665018"/>
                </a:cubicBezTo>
                <a:cubicBezTo>
                  <a:pt x="2581530" y="676265"/>
                  <a:pt x="2613475" y="679965"/>
                  <a:pt x="2643447" y="689956"/>
                </a:cubicBezTo>
                <a:cubicBezTo>
                  <a:pt x="2805555" y="743992"/>
                  <a:pt x="2892925" y="783731"/>
                  <a:pt x="3034146" y="822960"/>
                </a:cubicBezTo>
                <a:cubicBezTo>
                  <a:pt x="3056162" y="829076"/>
                  <a:pt x="3078145" y="835614"/>
                  <a:pt x="3100647" y="839585"/>
                </a:cubicBezTo>
                <a:cubicBezTo>
                  <a:pt x="3125357" y="843946"/>
                  <a:pt x="3150524" y="845127"/>
                  <a:pt x="3175462" y="847898"/>
                </a:cubicBezTo>
                <a:cubicBezTo>
                  <a:pt x="3269673" y="845127"/>
                  <a:pt x="3364121" y="846814"/>
                  <a:pt x="3458095" y="839585"/>
                </a:cubicBezTo>
                <a:cubicBezTo>
                  <a:pt x="3472973" y="838441"/>
                  <a:pt x="3485502" y="827679"/>
                  <a:pt x="3499658" y="822960"/>
                </a:cubicBezTo>
                <a:cubicBezTo>
                  <a:pt x="3510497" y="819347"/>
                  <a:pt x="3521966" y="817930"/>
                  <a:pt x="3532909" y="814647"/>
                </a:cubicBezTo>
                <a:cubicBezTo>
                  <a:pt x="3549695" y="809611"/>
                  <a:pt x="3566000" y="803057"/>
                  <a:pt x="3582786" y="798021"/>
                </a:cubicBezTo>
                <a:cubicBezTo>
                  <a:pt x="3593729" y="794738"/>
                  <a:pt x="3605198" y="793322"/>
                  <a:pt x="3616036" y="789709"/>
                </a:cubicBezTo>
                <a:cubicBezTo>
                  <a:pt x="3684294" y="766956"/>
                  <a:pt x="3639414" y="771396"/>
                  <a:pt x="3732415" y="748145"/>
                </a:cubicBezTo>
                <a:cubicBezTo>
                  <a:pt x="3743499" y="745374"/>
                  <a:pt x="3754969" y="743844"/>
                  <a:pt x="3765666" y="739832"/>
                </a:cubicBezTo>
                <a:cubicBezTo>
                  <a:pt x="3818766" y="719919"/>
                  <a:pt x="3778541" y="722181"/>
                  <a:pt x="3840480" y="714894"/>
                </a:cubicBezTo>
                <a:cubicBezTo>
                  <a:pt x="3925706" y="704867"/>
                  <a:pt x="3955936" y="710969"/>
                  <a:pt x="4039986" y="689956"/>
                </a:cubicBezTo>
                <a:lnTo>
                  <a:pt x="4106487" y="673330"/>
                </a:lnTo>
                <a:cubicBezTo>
                  <a:pt x="4117571" y="670559"/>
                  <a:pt x="4128900" y="668631"/>
                  <a:pt x="4139738" y="665018"/>
                </a:cubicBezTo>
                <a:cubicBezTo>
                  <a:pt x="4148051" y="662247"/>
                  <a:pt x="4173438" y="656705"/>
                  <a:pt x="4164676" y="656705"/>
                </a:cubicBezTo>
                <a:cubicBezTo>
                  <a:pt x="4153252" y="656705"/>
                  <a:pt x="4120002" y="665018"/>
                  <a:pt x="4131426" y="665018"/>
                </a:cubicBezTo>
                <a:cubicBezTo>
                  <a:pt x="4239527" y="665018"/>
                  <a:pt x="4347557" y="659476"/>
                  <a:pt x="4455622" y="656705"/>
                </a:cubicBezTo>
                <a:lnTo>
                  <a:pt x="5461462" y="573578"/>
                </a:lnTo>
                <a:lnTo>
                  <a:pt x="5918662" y="540327"/>
                </a:lnTo>
                <a:cubicBezTo>
                  <a:pt x="6358610" y="505685"/>
                  <a:pt x="6477666" y="490187"/>
                  <a:pt x="6866313" y="465512"/>
                </a:cubicBezTo>
                <a:cubicBezTo>
                  <a:pt x="6924451" y="461821"/>
                  <a:pt x="6982680" y="459730"/>
                  <a:pt x="7040880" y="457200"/>
                </a:cubicBezTo>
                <a:lnTo>
                  <a:pt x="7439891" y="440574"/>
                </a:lnTo>
                <a:cubicBezTo>
                  <a:pt x="7592291" y="446116"/>
                  <a:pt x="7744853" y="448245"/>
                  <a:pt x="7897091" y="457200"/>
                </a:cubicBezTo>
                <a:cubicBezTo>
                  <a:pt x="7933474" y="459340"/>
                  <a:pt x="7968970" y="469483"/>
                  <a:pt x="8005156" y="473825"/>
                </a:cubicBezTo>
                <a:cubicBezTo>
                  <a:pt x="8038285" y="477800"/>
                  <a:pt x="8071771" y="478239"/>
                  <a:pt x="8104909" y="482138"/>
                </a:cubicBezTo>
                <a:cubicBezTo>
                  <a:pt x="8166012" y="489327"/>
                  <a:pt x="8226740" y="499445"/>
                  <a:pt x="8287789" y="507076"/>
                </a:cubicBezTo>
                <a:lnTo>
                  <a:pt x="8503920" y="532014"/>
                </a:lnTo>
                <a:cubicBezTo>
                  <a:pt x="8520545" y="537556"/>
                  <a:pt x="8537010" y="543604"/>
                  <a:pt x="8553796" y="548640"/>
                </a:cubicBezTo>
                <a:cubicBezTo>
                  <a:pt x="8564739" y="551923"/>
                  <a:pt x="8576209" y="553339"/>
                  <a:pt x="8587047" y="556952"/>
                </a:cubicBezTo>
                <a:cubicBezTo>
                  <a:pt x="8601203" y="561671"/>
                  <a:pt x="8614135" y="569959"/>
                  <a:pt x="8628611" y="573578"/>
                </a:cubicBezTo>
                <a:cubicBezTo>
                  <a:pt x="8647619" y="578330"/>
                  <a:pt x="8667435" y="578911"/>
                  <a:pt x="8686800" y="581890"/>
                </a:cubicBezTo>
                <a:cubicBezTo>
                  <a:pt x="8703459" y="584453"/>
                  <a:pt x="8720051" y="587432"/>
                  <a:pt x="8736676" y="590203"/>
                </a:cubicBezTo>
                <a:lnTo>
                  <a:pt x="8877993" y="648392"/>
                </a:lnTo>
                <a:cubicBezTo>
                  <a:pt x="8891804" y="654042"/>
                  <a:pt x="8905080" y="661399"/>
                  <a:pt x="8919556" y="665018"/>
                </a:cubicBezTo>
                <a:lnTo>
                  <a:pt x="8986058" y="681643"/>
                </a:lnTo>
                <a:cubicBezTo>
                  <a:pt x="9003675" y="685709"/>
                  <a:pt x="9034397" y="689188"/>
                  <a:pt x="9052560" y="698269"/>
                </a:cubicBezTo>
                <a:cubicBezTo>
                  <a:pt x="9117018" y="730498"/>
                  <a:pt x="9039753" y="702312"/>
                  <a:pt x="9102436" y="723207"/>
                </a:cubicBezTo>
                <a:cubicBezTo>
                  <a:pt x="9105207" y="734291"/>
                  <a:pt x="9107136" y="745620"/>
                  <a:pt x="9110749" y="756458"/>
                </a:cubicBezTo>
                <a:cubicBezTo>
                  <a:pt x="9118454" y="779573"/>
                  <a:pt x="9131932" y="809550"/>
                  <a:pt x="9144000" y="831272"/>
                </a:cubicBezTo>
                <a:cubicBezTo>
                  <a:pt x="9151846" y="845396"/>
                  <a:pt x="9159547" y="859688"/>
                  <a:pt x="9168938" y="872836"/>
                </a:cubicBezTo>
                <a:cubicBezTo>
                  <a:pt x="9173493" y="879213"/>
                  <a:pt x="9180022" y="883919"/>
                  <a:pt x="9185564" y="889461"/>
                </a:cubicBezTo>
                <a:cubicBezTo>
                  <a:pt x="9251073" y="873085"/>
                  <a:pt x="9207390" y="881149"/>
                  <a:pt x="9318567" y="881149"/>
                </a:cubicBezTo>
                <a:lnTo>
                  <a:pt x="9260378" y="2136370"/>
                </a:lnTo>
                <a:lnTo>
                  <a:pt x="0" y="2103120"/>
                </a:lnTo>
                <a:lnTo>
                  <a:pt x="24938" y="83127"/>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8" name="Picture 4">
            <a:extLst>
              <a:ext uri="{FF2B5EF4-FFF2-40B4-BE49-F238E27FC236}">
                <a16:creationId xmlns:a16="http://schemas.microsoft.com/office/drawing/2014/main" id="{44331AB7-48B9-454B-9642-411D7860D0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95" y="-10073438"/>
            <a:ext cx="10283051" cy="84647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white clouds in the sky&#10;&#10;Description automatically generated">
            <a:extLst>
              <a:ext uri="{FF2B5EF4-FFF2-40B4-BE49-F238E27FC236}">
                <a16:creationId xmlns:a16="http://schemas.microsoft.com/office/drawing/2014/main" id="{930E8FCF-0EC1-BDA8-5328-6270BA9DDB62}"/>
              </a:ext>
            </a:extLst>
          </p:cNvPr>
          <p:cNvPicPr>
            <a:picLocks noChangeAspect="1"/>
          </p:cNvPicPr>
          <p:nvPr/>
        </p:nvPicPr>
        <p:blipFill>
          <a:blip r:embed="rId7"/>
          <a:stretch>
            <a:fillRect/>
          </a:stretch>
        </p:blipFill>
        <p:spPr>
          <a:xfrm>
            <a:off x="-299995" y="-5193250"/>
            <a:ext cx="2667000" cy="965200"/>
          </a:xfrm>
          <a:prstGeom prst="rect">
            <a:avLst/>
          </a:prstGeom>
        </p:spPr>
      </p:pic>
      <p:pic>
        <p:nvPicPr>
          <p:cNvPr id="15" name="Picture 14" descr="A white cloud in the sky&#10;&#10;Description automatically generated">
            <a:extLst>
              <a:ext uri="{FF2B5EF4-FFF2-40B4-BE49-F238E27FC236}">
                <a16:creationId xmlns:a16="http://schemas.microsoft.com/office/drawing/2014/main" id="{C734CBB1-9C81-40C9-9FB0-A083A08C6354}"/>
              </a:ext>
            </a:extLst>
          </p:cNvPr>
          <p:cNvPicPr>
            <a:picLocks noChangeAspect="1"/>
          </p:cNvPicPr>
          <p:nvPr/>
        </p:nvPicPr>
        <p:blipFill>
          <a:blip r:embed="rId8"/>
          <a:stretch>
            <a:fillRect/>
          </a:stretch>
        </p:blipFill>
        <p:spPr>
          <a:xfrm>
            <a:off x="1970219" y="-2387847"/>
            <a:ext cx="1219200" cy="965200"/>
          </a:xfrm>
          <a:prstGeom prst="rect">
            <a:avLst/>
          </a:prstGeom>
        </p:spPr>
      </p:pic>
      <p:pic>
        <p:nvPicPr>
          <p:cNvPr id="16" name="Picture 15" descr="A white cloud in the sky&#10;&#10;Description automatically generated">
            <a:extLst>
              <a:ext uri="{FF2B5EF4-FFF2-40B4-BE49-F238E27FC236}">
                <a16:creationId xmlns:a16="http://schemas.microsoft.com/office/drawing/2014/main" id="{17DEE9CE-E4C8-9AD7-701E-41F7FF774398}"/>
              </a:ext>
            </a:extLst>
          </p:cNvPr>
          <p:cNvPicPr>
            <a:picLocks noChangeAspect="1"/>
          </p:cNvPicPr>
          <p:nvPr/>
        </p:nvPicPr>
        <p:blipFill>
          <a:blip r:embed="rId8"/>
          <a:stretch>
            <a:fillRect/>
          </a:stretch>
        </p:blipFill>
        <p:spPr>
          <a:xfrm>
            <a:off x="6736994" y="-2449655"/>
            <a:ext cx="2407006" cy="1905546"/>
          </a:xfrm>
          <a:prstGeom prst="rect">
            <a:avLst/>
          </a:prstGeom>
        </p:spPr>
      </p:pic>
      <p:pic>
        <p:nvPicPr>
          <p:cNvPr id="17" name="Picture 16" descr="A white cloud in the sky&#10;&#10;Description automatically generated">
            <a:extLst>
              <a:ext uri="{FF2B5EF4-FFF2-40B4-BE49-F238E27FC236}">
                <a16:creationId xmlns:a16="http://schemas.microsoft.com/office/drawing/2014/main" id="{3B44FAD2-273D-A6EE-5C22-9BF0F91485AD}"/>
              </a:ext>
            </a:extLst>
          </p:cNvPr>
          <p:cNvPicPr>
            <a:picLocks noChangeAspect="1"/>
          </p:cNvPicPr>
          <p:nvPr/>
        </p:nvPicPr>
        <p:blipFill>
          <a:blip r:embed="rId8"/>
          <a:stretch>
            <a:fillRect/>
          </a:stretch>
        </p:blipFill>
        <p:spPr>
          <a:xfrm>
            <a:off x="4491164" y="-6683428"/>
            <a:ext cx="1219200" cy="965200"/>
          </a:xfrm>
          <a:prstGeom prst="rect">
            <a:avLst/>
          </a:prstGeom>
        </p:spPr>
      </p:pic>
      <p:pic>
        <p:nvPicPr>
          <p:cNvPr id="18" name="Picture 17" descr="A white cloud in the sky&#10;&#10;Description automatically generated">
            <a:extLst>
              <a:ext uri="{FF2B5EF4-FFF2-40B4-BE49-F238E27FC236}">
                <a16:creationId xmlns:a16="http://schemas.microsoft.com/office/drawing/2014/main" id="{794C8E80-D936-39CD-B913-4A112FCF6F70}"/>
              </a:ext>
            </a:extLst>
          </p:cNvPr>
          <p:cNvPicPr>
            <a:picLocks noChangeAspect="1"/>
          </p:cNvPicPr>
          <p:nvPr/>
        </p:nvPicPr>
        <p:blipFill>
          <a:blip r:embed="rId8"/>
          <a:stretch>
            <a:fillRect/>
          </a:stretch>
        </p:blipFill>
        <p:spPr>
          <a:xfrm>
            <a:off x="6745084" y="-5679555"/>
            <a:ext cx="2407006" cy="1905546"/>
          </a:xfrm>
          <a:prstGeom prst="rect">
            <a:avLst/>
          </a:prstGeom>
        </p:spPr>
      </p:pic>
      <p:pic>
        <p:nvPicPr>
          <p:cNvPr id="19" name="Picture 18" descr="A white clouds in the sky&#10;&#10;Description automatically generated">
            <a:extLst>
              <a:ext uri="{FF2B5EF4-FFF2-40B4-BE49-F238E27FC236}">
                <a16:creationId xmlns:a16="http://schemas.microsoft.com/office/drawing/2014/main" id="{4DE9D918-6E7E-CF06-ACBD-AA38FE638D1F}"/>
              </a:ext>
            </a:extLst>
          </p:cNvPr>
          <p:cNvPicPr>
            <a:picLocks noChangeAspect="1"/>
          </p:cNvPicPr>
          <p:nvPr/>
        </p:nvPicPr>
        <p:blipFill>
          <a:blip r:embed="rId7"/>
          <a:stretch>
            <a:fillRect/>
          </a:stretch>
        </p:blipFill>
        <p:spPr>
          <a:xfrm>
            <a:off x="1824164" y="-7311848"/>
            <a:ext cx="2667000" cy="965200"/>
          </a:xfrm>
          <a:prstGeom prst="rect">
            <a:avLst/>
          </a:prstGeom>
        </p:spPr>
      </p:pic>
      <p:pic>
        <p:nvPicPr>
          <p:cNvPr id="20" name="Picture 19" descr="A white cloud in the sky&#10;&#10;Description automatically generated">
            <a:extLst>
              <a:ext uri="{FF2B5EF4-FFF2-40B4-BE49-F238E27FC236}">
                <a16:creationId xmlns:a16="http://schemas.microsoft.com/office/drawing/2014/main" id="{9C16F8EC-E140-DD73-94E5-617A18F0D06F}"/>
              </a:ext>
            </a:extLst>
          </p:cNvPr>
          <p:cNvPicPr>
            <a:picLocks noChangeAspect="1"/>
          </p:cNvPicPr>
          <p:nvPr/>
        </p:nvPicPr>
        <p:blipFill>
          <a:blip r:embed="rId8"/>
          <a:stretch>
            <a:fillRect/>
          </a:stretch>
        </p:blipFill>
        <p:spPr>
          <a:xfrm>
            <a:off x="-506299" y="-8665683"/>
            <a:ext cx="2407006" cy="1905546"/>
          </a:xfrm>
          <a:prstGeom prst="rect">
            <a:avLst/>
          </a:prstGeom>
        </p:spPr>
      </p:pic>
      <p:pic>
        <p:nvPicPr>
          <p:cNvPr id="21" name="Picture 20" descr="A white clouds in the sky&#10;&#10;Description automatically generated">
            <a:extLst>
              <a:ext uri="{FF2B5EF4-FFF2-40B4-BE49-F238E27FC236}">
                <a16:creationId xmlns:a16="http://schemas.microsoft.com/office/drawing/2014/main" id="{478FA8BA-362A-029C-D92D-363BF5BCDC5B}"/>
              </a:ext>
            </a:extLst>
          </p:cNvPr>
          <p:cNvPicPr>
            <a:picLocks noChangeAspect="1"/>
          </p:cNvPicPr>
          <p:nvPr/>
        </p:nvPicPr>
        <p:blipFill>
          <a:blip r:embed="rId7"/>
          <a:stretch>
            <a:fillRect/>
          </a:stretch>
        </p:blipFill>
        <p:spPr>
          <a:xfrm>
            <a:off x="6817926" y="-7611548"/>
            <a:ext cx="2667000" cy="965200"/>
          </a:xfrm>
          <a:prstGeom prst="rect">
            <a:avLst/>
          </a:prstGeom>
        </p:spPr>
      </p:pic>
      <p:pic>
        <p:nvPicPr>
          <p:cNvPr id="29" name="Picture 28" descr="A white clouds in the sky&#10;&#10;Description automatically generated">
            <a:extLst>
              <a:ext uri="{FF2B5EF4-FFF2-40B4-BE49-F238E27FC236}">
                <a16:creationId xmlns:a16="http://schemas.microsoft.com/office/drawing/2014/main" id="{3BBB4691-E4C6-C48D-ED5F-D91DD68D019C}"/>
              </a:ext>
            </a:extLst>
          </p:cNvPr>
          <p:cNvPicPr>
            <a:picLocks noChangeAspect="1"/>
          </p:cNvPicPr>
          <p:nvPr/>
        </p:nvPicPr>
        <p:blipFill>
          <a:blip r:embed="rId7"/>
          <a:stretch>
            <a:fillRect/>
          </a:stretch>
        </p:blipFill>
        <p:spPr>
          <a:xfrm>
            <a:off x="5794293" y="496818"/>
            <a:ext cx="3677006" cy="1330726"/>
          </a:xfrm>
          <a:prstGeom prst="rect">
            <a:avLst/>
          </a:prstGeom>
        </p:spPr>
      </p:pic>
      <p:pic>
        <p:nvPicPr>
          <p:cNvPr id="30" name="Picture 8" descr="Mountain Ground Decorative Transparent Image​ | Gallery Yopriceville -  High-Quality Free Images and Transparent PNG Clipart">
            <a:extLst>
              <a:ext uri="{FF2B5EF4-FFF2-40B4-BE49-F238E27FC236}">
                <a16:creationId xmlns:a16="http://schemas.microsoft.com/office/drawing/2014/main" id="{52D5569A-73C1-7405-F642-6A75F3DECF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 y="388572"/>
            <a:ext cx="13792745" cy="56919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green field with a path&#10;&#10;Description automatically generated">
            <a:extLst>
              <a:ext uri="{FF2B5EF4-FFF2-40B4-BE49-F238E27FC236}">
                <a16:creationId xmlns:a16="http://schemas.microsoft.com/office/drawing/2014/main" id="{F73EC746-A871-5401-608E-800090A21BA8}"/>
              </a:ext>
            </a:extLst>
          </p:cNvPr>
          <p:cNvPicPr>
            <a:picLocks noChangeAspect="1"/>
          </p:cNvPicPr>
          <p:nvPr/>
        </p:nvPicPr>
        <p:blipFill>
          <a:blip r:embed="rId10"/>
          <a:stretch>
            <a:fillRect/>
          </a:stretch>
        </p:blipFill>
        <p:spPr>
          <a:xfrm flipH="1">
            <a:off x="-28945" y="1722398"/>
            <a:ext cx="16579583" cy="6259144"/>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63B53F55-8DD1-376C-ECEA-F203CD90AA48}"/>
              </a:ext>
            </a:extLst>
          </p:cNvPr>
          <p:cNvPicPr>
            <a:picLocks noChangeAspect="1"/>
          </p:cNvPicPr>
          <p:nvPr/>
        </p:nvPicPr>
        <p:blipFill>
          <a:blip r:embed="rId11"/>
          <a:stretch>
            <a:fillRect/>
          </a:stretch>
        </p:blipFill>
        <p:spPr>
          <a:xfrm>
            <a:off x="5589701" y="496818"/>
            <a:ext cx="2407006" cy="4361935"/>
          </a:xfrm>
          <a:prstGeom prst="rect">
            <a:avLst/>
          </a:prstGeom>
        </p:spPr>
      </p:pic>
      <p:pic>
        <p:nvPicPr>
          <p:cNvPr id="25" name="Picture 24">
            <a:extLst>
              <a:ext uri="{FF2B5EF4-FFF2-40B4-BE49-F238E27FC236}">
                <a16:creationId xmlns:a16="http://schemas.microsoft.com/office/drawing/2014/main" id="{C54A2535-530D-3141-8807-58976237A870}"/>
              </a:ext>
            </a:extLst>
          </p:cNvPr>
          <p:cNvPicPr>
            <a:picLocks noChangeAspect="1"/>
          </p:cNvPicPr>
          <p:nvPr/>
        </p:nvPicPr>
        <p:blipFill>
          <a:blip r:embed="rId12"/>
          <a:stretch>
            <a:fillRect/>
          </a:stretch>
        </p:blipFill>
        <p:spPr>
          <a:xfrm>
            <a:off x="6932067" y="1428308"/>
            <a:ext cx="1646565" cy="3305471"/>
          </a:xfrm>
          <a:prstGeom prst="rect">
            <a:avLst/>
          </a:prstGeom>
        </p:spPr>
      </p:pic>
      <p:pic>
        <p:nvPicPr>
          <p:cNvPr id="55" name="Google Shape;55;p13"/>
          <p:cNvPicPr preferRelativeResize="0"/>
          <p:nvPr/>
        </p:nvPicPr>
        <p:blipFill rotWithShape="1">
          <a:blip r:embed="rId13">
            <a:alphaModFix/>
          </a:blip>
          <a:srcRect l="69" r="59" b="10802"/>
          <a:stretch/>
        </p:blipFill>
        <p:spPr>
          <a:xfrm>
            <a:off x="196876" y="202488"/>
            <a:ext cx="723745" cy="558030"/>
          </a:xfrm>
          <a:prstGeom prst="rect">
            <a:avLst/>
          </a:prstGeom>
          <a:noFill/>
          <a:ln>
            <a:noFill/>
          </a:ln>
        </p:spPr>
      </p:pic>
      <p:sp>
        <p:nvSpPr>
          <p:cNvPr id="36" name="TextBox 35">
            <a:extLst>
              <a:ext uri="{FF2B5EF4-FFF2-40B4-BE49-F238E27FC236}">
                <a16:creationId xmlns:a16="http://schemas.microsoft.com/office/drawing/2014/main" id="{6D886DAE-501B-E6AF-485F-7C3E3F74F24B}"/>
              </a:ext>
            </a:extLst>
          </p:cNvPr>
          <p:cNvSpPr txBox="1"/>
          <p:nvPr/>
        </p:nvSpPr>
        <p:spPr>
          <a:xfrm>
            <a:off x="2618501" y="1071856"/>
            <a:ext cx="4496199" cy="1754326"/>
          </a:xfrm>
          <a:prstGeom prst="rect">
            <a:avLst/>
          </a:prstGeom>
          <a:noFill/>
        </p:spPr>
        <p:txBody>
          <a:bodyPr wrap="square" lIns="91440" tIns="45720" rIns="91440" bIns="45720" rtlCol="0" anchor="t">
            <a:spAutoFit/>
          </a:bodyPr>
          <a:lstStyle/>
          <a:p>
            <a:r>
              <a:rPr lang="en-US" sz="3600" b="1" i="0" dirty="0">
                <a:solidFill>
                  <a:srgbClr val="0E4071"/>
                </a:solidFill>
                <a:effectLst>
                  <a:outerShdw blurRad="707794" sx="102000" sy="102000" algn="ctr" rotWithShape="0">
                    <a:srgbClr val="0E4071">
                      <a:alpha val="51000"/>
                    </a:srgbClr>
                  </a:outerShdw>
                </a:effectLst>
                <a:latin typeface="Bierstadt" panose="020B0004020202020204" pitchFamily="34" charset="0"/>
              </a:rPr>
              <a:t>Let’s explore</a:t>
            </a:r>
          </a:p>
          <a:p>
            <a:r>
              <a:rPr lang="en-US" sz="3600" b="1" dirty="0">
                <a:solidFill>
                  <a:srgbClr val="0E4071"/>
                </a:solidFill>
                <a:effectLst>
                  <a:outerShdw blurRad="707794" sx="102000" sy="102000" algn="ctr" rotWithShape="0">
                    <a:srgbClr val="0E4071">
                      <a:alpha val="51000"/>
                    </a:srgbClr>
                  </a:outerShdw>
                </a:effectLst>
                <a:latin typeface="Bierstadt" panose="020B0004020202020204" pitchFamily="34" charset="0"/>
              </a:rPr>
              <a:t>Nature </a:t>
            </a:r>
          </a:p>
          <a:p>
            <a:r>
              <a:rPr lang="en-US" sz="3600" b="1" dirty="0">
                <a:solidFill>
                  <a:srgbClr val="0E4071"/>
                </a:solidFill>
                <a:effectLst>
                  <a:outerShdw blurRad="707794" sx="102000" sy="102000" algn="ctr" rotWithShape="0">
                    <a:srgbClr val="0E4071">
                      <a:alpha val="51000"/>
                    </a:srgbClr>
                  </a:outerShdw>
                </a:effectLst>
                <a:latin typeface="Bierstadt" panose="020B0004020202020204" pitchFamily="34" charset="0"/>
              </a:rPr>
              <a:t>together</a:t>
            </a:r>
            <a:endParaRPr lang="en-CH" sz="3600" b="1">
              <a:solidFill>
                <a:srgbClr val="0E4071"/>
              </a:solidFill>
              <a:effectLst>
                <a:outerShdw blurRad="707794" sx="102000" sy="102000" algn="ctr" rotWithShape="0">
                  <a:srgbClr val="0E4071">
                    <a:alpha val="51000"/>
                  </a:srgbClr>
                </a:outerShdw>
              </a:effectLst>
              <a:latin typeface="Bierstadt" panose="020B0004020202020204" pitchFamily="34" charset="0"/>
            </a:endParaRPr>
          </a:p>
        </p:txBody>
      </p:sp>
      <p:sp>
        <p:nvSpPr>
          <p:cNvPr id="2" name="Google Shape;113;p20">
            <a:extLst>
              <a:ext uri="{FF2B5EF4-FFF2-40B4-BE49-F238E27FC236}">
                <a16:creationId xmlns:a16="http://schemas.microsoft.com/office/drawing/2014/main" id="{5CFE7E0D-0AB2-9811-5FF2-A68E4A83B253}"/>
              </a:ext>
            </a:extLst>
          </p:cNvPr>
          <p:cNvSpPr txBox="1">
            <a:spLocks/>
          </p:cNvSpPr>
          <p:nvPr/>
        </p:nvSpPr>
        <p:spPr>
          <a:xfrm>
            <a:off x="324457" y="-2747174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GB" sz="5400" b="1">
                <a:solidFill>
                  <a:schemeClr val="bg1"/>
                </a:solidFill>
                <a:latin typeface="Bierstadt" panose="020B0004020202020204" pitchFamily="34" charset="0"/>
                <a:ea typeface="Lato"/>
                <a:cs typeface="Lato"/>
                <a:sym typeface="Lato"/>
              </a:rPr>
              <a:t>Team</a:t>
            </a:r>
          </a:p>
        </p:txBody>
      </p:sp>
      <p:sp>
        <p:nvSpPr>
          <p:cNvPr id="5" name="Google Shape;114;p20">
            <a:extLst>
              <a:ext uri="{FF2B5EF4-FFF2-40B4-BE49-F238E27FC236}">
                <a16:creationId xmlns:a16="http://schemas.microsoft.com/office/drawing/2014/main" id="{887081E8-307F-1637-3FE7-B3AB24040A07}"/>
              </a:ext>
            </a:extLst>
          </p:cNvPr>
          <p:cNvSpPr txBox="1"/>
          <p:nvPr/>
        </p:nvSpPr>
        <p:spPr>
          <a:xfrm>
            <a:off x="6607550" y="-11780257"/>
            <a:ext cx="94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bg1"/>
                </a:solidFill>
                <a:latin typeface="Pacifico"/>
                <a:ea typeface="Pacifico"/>
                <a:cs typeface="Pacifico"/>
                <a:sym typeface="Pacifico"/>
              </a:rPr>
              <a:t>Hipster</a:t>
            </a:r>
          </a:p>
        </p:txBody>
      </p:sp>
      <p:sp>
        <p:nvSpPr>
          <p:cNvPr id="6" name="Google Shape;115;p20">
            <a:extLst>
              <a:ext uri="{FF2B5EF4-FFF2-40B4-BE49-F238E27FC236}">
                <a16:creationId xmlns:a16="http://schemas.microsoft.com/office/drawing/2014/main" id="{28B0D395-EF42-7F67-2E37-DD786859B747}"/>
              </a:ext>
            </a:extLst>
          </p:cNvPr>
          <p:cNvSpPr txBox="1"/>
          <p:nvPr/>
        </p:nvSpPr>
        <p:spPr>
          <a:xfrm>
            <a:off x="1541575" y="-20906110"/>
            <a:ext cx="1139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a:solidFill>
                  <a:schemeClr val="bg1"/>
                </a:solidFill>
                <a:latin typeface="Montserrat Black"/>
                <a:ea typeface="Montserrat Black"/>
                <a:cs typeface="Montserrat Black"/>
                <a:sym typeface="Montserrat Black"/>
              </a:rPr>
              <a:t>Hustler</a:t>
            </a:r>
            <a:endParaRPr sz="1800">
              <a:solidFill>
                <a:schemeClr val="bg1"/>
              </a:solidFill>
              <a:latin typeface="Montserrat Black"/>
              <a:ea typeface="Montserrat Black"/>
              <a:cs typeface="Montserrat Black"/>
              <a:sym typeface="Montserrat Black"/>
            </a:endParaRPr>
          </a:p>
        </p:txBody>
      </p:sp>
      <p:sp>
        <p:nvSpPr>
          <p:cNvPr id="7" name="Google Shape;116;p20">
            <a:extLst>
              <a:ext uri="{FF2B5EF4-FFF2-40B4-BE49-F238E27FC236}">
                <a16:creationId xmlns:a16="http://schemas.microsoft.com/office/drawing/2014/main" id="{280BCE26-1F90-E1DB-1A89-497F31F2261A}"/>
              </a:ext>
            </a:extLst>
          </p:cNvPr>
          <p:cNvSpPr txBox="1"/>
          <p:nvPr/>
        </p:nvSpPr>
        <p:spPr>
          <a:xfrm>
            <a:off x="4078350" y="-15874309"/>
            <a:ext cx="1139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b="1">
                <a:solidFill>
                  <a:schemeClr val="bg1"/>
                </a:solidFill>
                <a:latin typeface="Courier New"/>
                <a:ea typeface="Courier New"/>
                <a:cs typeface="Courier New"/>
                <a:sym typeface="Courier New"/>
              </a:rPr>
              <a:t>Hacker</a:t>
            </a:r>
            <a:endParaRPr sz="1800" b="1">
              <a:solidFill>
                <a:schemeClr val="bg1"/>
              </a:solidFill>
              <a:latin typeface="Courier New"/>
              <a:ea typeface="Courier New"/>
              <a:cs typeface="Courier New"/>
              <a:sym typeface="Courier New"/>
            </a:endParaRPr>
          </a:p>
        </p:txBody>
      </p:sp>
      <p:pic>
        <p:nvPicPr>
          <p:cNvPr id="9" name="Picture 8" descr="A person looking at a mirror&#10;&#10;Description automatically generated">
            <a:extLst>
              <a:ext uri="{FF2B5EF4-FFF2-40B4-BE49-F238E27FC236}">
                <a16:creationId xmlns:a16="http://schemas.microsoft.com/office/drawing/2014/main" id="{F76BADD0-DEC3-E3A9-2810-E362C4F3A49D}"/>
              </a:ext>
            </a:extLst>
          </p:cNvPr>
          <p:cNvPicPr>
            <a:picLocks noChangeAspect="1"/>
          </p:cNvPicPr>
          <p:nvPr/>
        </p:nvPicPr>
        <p:blipFill rotWithShape="1">
          <a:blip r:embed="rId14"/>
          <a:srcRect l="17465" t="22622" r="16901" b="28964"/>
          <a:stretch/>
        </p:blipFill>
        <p:spPr>
          <a:xfrm>
            <a:off x="692931" y="-24174189"/>
            <a:ext cx="2510466" cy="2467890"/>
          </a:xfrm>
          <a:prstGeom prst="rect">
            <a:avLst/>
          </a:prstGeom>
        </p:spPr>
      </p:pic>
      <p:pic>
        <p:nvPicPr>
          <p:cNvPr id="12" name="Picture 11" descr="A person with a weird face&#10;&#10;Description automatically generated">
            <a:extLst>
              <a:ext uri="{FF2B5EF4-FFF2-40B4-BE49-F238E27FC236}">
                <a16:creationId xmlns:a16="http://schemas.microsoft.com/office/drawing/2014/main" id="{0E57EA13-609C-3BCB-8C28-92EE04881139}"/>
              </a:ext>
            </a:extLst>
          </p:cNvPr>
          <p:cNvPicPr>
            <a:picLocks noChangeAspect="1"/>
          </p:cNvPicPr>
          <p:nvPr/>
        </p:nvPicPr>
        <p:blipFill>
          <a:blip r:embed="rId15"/>
          <a:stretch>
            <a:fillRect/>
          </a:stretch>
        </p:blipFill>
        <p:spPr>
          <a:xfrm>
            <a:off x="5976427" y="-15022237"/>
            <a:ext cx="2398238" cy="2468740"/>
          </a:xfrm>
          <a:prstGeom prst="rect">
            <a:avLst/>
          </a:prstGeom>
        </p:spPr>
      </p:pic>
      <p:pic>
        <p:nvPicPr>
          <p:cNvPr id="13" name="Picture 12" descr="A person taking a selfie&#10;&#10;Description automatically generated">
            <a:extLst>
              <a:ext uri="{FF2B5EF4-FFF2-40B4-BE49-F238E27FC236}">
                <a16:creationId xmlns:a16="http://schemas.microsoft.com/office/drawing/2014/main" id="{15B768A3-DEB4-2936-B035-4A4A03BB4391}"/>
              </a:ext>
            </a:extLst>
          </p:cNvPr>
          <p:cNvPicPr>
            <a:picLocks noChangeAspect="1"/>
          </p:cNvPicPr>
          <p:nvPr/>
        </p:nvPicPr>
        <p:blipFill rotWithShape="1">
          <a:blip r:embed="rId16"/>
          <a:srcRect t="32760" r="3930" b="8808"/>
          <a:stretch/>
        </p:blipFill>
        <p:spPr>
          <a:xfrm>
            <a:off x="3553374" y="-18987130"/>
            <a:ext cx="2062767" cy="2487857"/>
          </a:xfrm>
          <a:prstGeom prst="rect">
            <a:avLst/>
          </a:prstGeom>
        </p:spPr>
      </p:pic>
    </p:spTree>
    <p:extLst>
      <p:ext uri="{BB962C8B-B14F-4D97-AF65-F5344CB8AC3E}">
        <p14:creationId xmlns:p14="http://schemas.microsoft.com/office/powerpoint/2010/main" val="2420636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2000" fill="hold"/>
                                        <p:tgtEl>
                                          <p:spTgt spid="1030"/>
                                        </p:tgtEl>
                                        <p:attrNameLst>
                                          <p:attrName>ppt_x</p:attrName>
                                        </p:attrNameLst>
                                      </p:cBhvr>
                                      <p:tavLst>
                                        <p:tav tm="0">
                                          <p:val>
                                            <p:strVal val="0-#ppt_w/2"/>
                                          </p:val>
                                        </p:tav>
                                        <p:tav tm="100000">
                                          <p:val>
                                            <p:strVal val="#ppt_x"/>
                                          </p:val>
                                        </p:tav>
                                      </p:tavLst>
                                    </p:anim>
                                    <p:anim calcmode="lin" valueType="num">
                                      <p:cBhvr additive="base">
                                        <p:cTn id="8" dur="2000" fill="hold"/>
                                        <p:tgtEl>
                                          <p:spTgt spid="103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000" fill="hold"/>
                                        <p:tgtEl>
                                          <p:spTgt spid="4"/>
                                        </p:tgtEl>
                                        <p:attrNameLst>
                                          <p:attrName>ppt_x</p:attrName>
                                        </p:attrNameLst>
                                      </p:cBhvr>
                                      <p:tavLst>
                                        <p:tav tm="0">
                                          <p:val>
                                            <p:strVal val="0-#ppt_w/2"/>
                                          </p:val>
                                        </p:tav>
                                        <p:tav tm="100000">
                                          <p:val>
                                            <p:strVal val="#ppt_x"/>
                                          </p:val>
                                        </p:tav>
                                      </p:tavLst>
                                    </p:anim>
                                    <p:anim calcmode="lin" valueType="num">
                                      <p:cBhvr additive="base">
                                        <p:cTn id="12" dur="2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000" fill="hold"/>
                                        <p:tgtEl>
                                          <p:spTgt spid="3"/>
                                        </p:tgtEl>
                                        <p:attrNameLst>
                                          <p:attrName>ppt_x</p:attrName>
                                        </p:attrNameLst>
                                      </p:cBhvr>
                                      <p:tavLst>
                                        <p:tav tm="0">
                                          <p:val>
                                            <p:strVal val="1+#ppt_w/2"/>
                                          </p:val>
                                        </p:tav>
                                        <p:tav tm="100000">
                                          <p:val>
                                            <p:strVal val="#ppt_x"/>
                                          </p:val>
                                        </p:tav>
                                      </p:tavLst>
                                    </p:anim>
                                    <p:anim calcmode="lin" valueType="num">
                                      <p:cBhvr additive="base">
                                        <p:cTn id="16" dur="2000" fill="hold"/>
                                        <p:tgtEl>
                                          <p:spTgt spid="3"/>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childTnLst>
                                </p:cTn>
                              </p:par>
                              <p:par>
                                <p:cTn id="20" presetID="2" presetClass="entr" presetSubtype="4" accel="50000" decel="50000" fill="hold" nodeType="withEffect">
                                  <p:stCondLst>
                                    <p:cond delay="1500"/>
                                  </p:stCondLst>
                                  <p:childTnLst>
                                    <p:set>
                                      <p:cBhvr>
                                        <p:cTn id="21" dur="1" fill="hold">
                                          <p:stCondLst>
                                            <p:cond delay="0"/>
                                          </p:stCondLst>
                                        </p:cTn>
                                        <p:tgtEl>
                                          <p:spTgt spid="1032"/>
                                        </p:tgtEl>
                                        <p:attrNameLst>
                                          <p:attrName>style.visibility</p:attrName>
                                        </p:attrNameLst>
                                      </p:cBhvr>
                                      <p:to>
                                        <p:strVal val="visible"/>
                                      </p:to>
                                    </p:set>
                                    <p:anim calcmode="lin" valueType="num">
                                      <p:cBhvr additive="base">
                                        <p:cTn id="22" dur="2000" fill="hold"/>
                                        <p:tgtEl>
                                          <p:spTgt spid="1032"/>
                                        </p:tgtEl>
                                        <p:attrNameLst>
                                          <p:attrName>ppt_x</p:attrName>
                                        </p:attrNameLst>
                                      </p:cBhvr>
                                      <p:tavLst>
                                        <p:tav tm="0">
                                          <p:val>
                                            <p:strVal val="#ppt_x"/>
                                          </p:val>
                                        </p:tav>
                                        <p:tav tm="100000">
                                          <p:val>
                                            <p:strVal val="#ppt_x"/>
                                          </p:val>
                                        </p:tav>
                                      </p:tavLst>
                                    </p:anim>
                                    <p:anim calcmode="lin" valueType="num">
                                      <p:cBhvr additive="base">
                                        <p:cTn id="23" dur="2000" fill="hold"/>
                                        <p:tgtEl>
                                          <p:spTgt spid="1032"/>
                                        </p:tgtEl>
                                        <p:attrNameLst>
                                          <p:attrName>ppt_y</p:attrName>
                                        </p:attrNameLst>
                                      </p:cBhvr>
                                      <p:tavLst>
                                        <p:tav tm="0">
                                          <p:val>
                                            <p:strVal val="1+#ppt_h/2"/>
                                          </p:val>
                                        </p:tav>
                                        <p:tav tm="100000">
                                          <p:val>
                                            <p:strVal val="#ppt_y"/>
                                          </p:val>
                                        </p:tav>
                                      </p:tavLst>
                                    </p:anim>
                                  </p:childTnLst>
                                </p:cTn>
                              </p:par>
                              <p:par>
                                <p:cTn id="24" presetID="2" presetClass="entr" presetSubtype="4" accel="50000" decel="50000" fill="hold" nodeType="withEffect">
                                  <p:stCondLst>
                                    <p:cond delay="100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2000" fill="hold"/>
                                        <p:tgtEl>
                                          <p:spTgt spid="11"/>
                                        </p:tgtEl>
                                        <p:attrNameLst>
                                          <p:attrName>ppt_x</p:attrName>
                                        </p:attrNameLst>
                                      </p:cBhvr>
                                      <p:tavLst>
                                        <p:tav tm="0">
                                          <p:val>
                                            <p:strVal val="#ppt_x"/>
                                          </p:val>
                                        </p:tav>
                                        <p:tav tm="100000">
                                          <p:val>
                                            <p:strVal val="#ppt_x"/>
                                          </p:val>
                                        </p:tav>
                                      </p:tavLst>
                                    </p:anim>
                                    <p:anim calcmode="lin" valueType="num">
                                      <p:cBhvr additive="base">
                                        <p:cTn id="27" dur="20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accel="50000" decel="5000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2000" fill="hold"/>
                                        <p:tgtEl>
                                          <p:spTgt spid="10"/>
                                        </p:tgtEl>
                                        <p:attrNameLst>
                                          <p:attrName>ppt_x</p:attrName>
                                        </p:attrNameLst>
                                      </p:cBhvr>
                                      <p:tavLst>
                                        <p:tav tm="0">
                                          <p:val>
                                            <p:strVal val="#ppt_x"/>
                                          </p:val>
                                        </p:tav>
                                        <p:tav tm="100000">
                                          <p:val>
                                            <p:strVal val="#ppt_x"/>
                                          </p:val>
                                        </p:tav>
                                      </p:tavLst>
                                    </p:anim>
                                    <p:anim calcmode="lin" valueType="num">
                                      <p:cBhvr additive="base">
                                        <p:cTn id="31"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2000">
              <a:srgbClr val="C1D8F0">
                <a:alpha val="34128"/>
              </a:srgbClr>
            </a:gs>
            <a:gs pos="100000">
              <a:srgbClr val="B3CEFB">
                <a:alpha val="76722"/>
              </a:srgbClr>
            </a:gs>
          </a:gsLst>
          <a:lin ang="5400000" scaled="1"/>
          <a:tileRect/>
        </a:gradFill>
        <a:effectLst/>
      </p:bgPr>
    </p:bg>
    <p:spTree>
      <p:nvGrpSpPr>
        <p:cNvPr id="1" name="Shape 53"/>
        <p:cNvGrpSpPr/>
        <p:nvPr/>
      </p:nvGrpSpPr>
      <p:grpSpPr>
        <a:xfrm>
          <a:off x="0" y="0"/>
          <a:ext cx="0" cy="0"/>
          <a:chOff x="0" y="0"/>
          <a:chExt cx="0" cy="0"/>
        </a:xfrm>
      </p:grpSpPr>
      <p:pic>
        <p:nvPicPr>
          <p:cNvPr id="55" name="Google Shape;55;p13"/>
          <p:cNvPicPr preferRelativeResize="0"/>
          <p:nvPr/>
        </p:nvPicPr>
        <p:blipFill rotWithShape="1">
          <a:blip r:embed="rId3">
            <a:alphaModFix/>
          </a:blip>
          <a:srcRect l="69" r="59" b="10802"/>
          <a:stretch/>
        </p:blipFill>
        <p:spPr>
          <a:xfrm>
            <a:off x="3167050" y="1057606"/>
            <a:ext cx="2809875" cy="2166500"/>
          </a:xfrm>
          <a:prstGeom prst="rect">
            <a:avLst/>
          </a:prstGeom>
          <a:noFill/>
          <a:ln>
            <a:noFill/>
          </a:ln>
        </p:spPr>
      </p:pic>
      <p:pic>
        <p:nvPicPr>
          <p:cNvPr id="1030" name="Picture 6" descr="Clouds PNG Transparent Clip Art PNG Image​ | Gallery Yopriceville -  High-Quality Free Images and Transparent PNG Clipart">
            <a:extLst>
              <a:ext uri="{FF2B5EF4-FFF2-40B4-BE49-F238E27FC236}">
                <a16:creationId xmlns:a16="http://schemas.microsoft.com/office/drawing/2014/main" id="{A93CD906-32E9-5FB5-5651-182AE6B932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659" b="49819"/>
          <a:stretch/>
        </p:blipFill>
        <p:spPr bwMode="auto">
          <a:xfrm>
            <a:off x="311700" y="406141"/>
            <a:ext cx="1217842" cy="9571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louds PNG Transparent Clip Art PNG Image​ | Gallery Yopriceville -  High-Quality Free Images and Transparent PNG Clipart">
            <a:extLst>
              <a:ext uri="{FF2B5EF4-FFF2-40B4-BE49-F238E27FC236}">
                <a16:creationId xmlns:a16="http://schemas.microsoft.com/office/drawing/2014/main" id="{9C07043E-8799-1B52-988B-673B3CA91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71" t="50000"/>
          <a:stretch/>
        </p:blipFill>
        <p:spPr bwMode="auto">
          <a:xfrm>
            <a:off x="6425737" y="710309"/>
            <a:ext cx="2650521" cy="9536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louds PNG Transparent Clip Art PNG Image​ | Gallery Yopriceville -  High-Quality Free Images and Transparent PNG Clipart">
            <a:extLst>
              <a:ext uri="{FF2B5EF4-FFF2-40B4-BE49-F238E27FC236}">
                <a16:creationId xmlns:a16="http://schemas.microsoft.com/office/drawing/2014/main" id="{7C963A2C-F997-1B47-C8D6-FD96F7D8DE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01" b="49819"/>
          <a:stretch/>
        </p:blipFill>
        <p:spPr bwMode="auto">
          <a:xfrm>
            <a:off x="920621" y="1722741"/>
            <a:ext cx="1646565" cy="9571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ew full size Flying Birds Silhouette Png Clipart and download transparent  clipart for free! Like it and … | Flying bird silhouette, Birds flying, Bird  silhouette">
            <a:extLst>
              <a:ext uri="{FF2B5EF4-FFF2-40B4-BE49-F238E27FC236}">
                <a16:creationId xmlns:a16="http://schemas.microsoft.com/office/drawing/2014/main" id="{D0552AE0-82DE-F330-64DA-D3643F2C088C}"/>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l="9259"/>
          <a:stretch/>
        </p:blipFill>
        <p:spPr bwMode="auto">
          <a:xfrm>
            <a:off x="2031015" y="3438972"/>
            <a:ext cx="1072342" cy="5441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View full size Flying Birds Silhouette Png Clipart and download transparent  clipart for free! Like it and … | Flying bird silhouette, Birds flying, Bird  silhouette">
            <a:extLst>
              <a:ext uri="{FF2B5EF4-FFF2-40B4-BE49-F238E27FC236}">
                <a16:creationId xmlns:a16="http://schemas.microsoft.com/office/drawing/2014/main" id="{A6B22909-52AA-CDF1-5F74-2F88F2E70FEC}"/>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l="9259"/>
          <a:stretch/>
        </p:blipFill>
        <p:spPr bwMode="auto">
          <a:xfrm>
            <a:off x="3167050" y="3593210"/>
            <a:ext cx="1072342" cy="54410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a:extLst>
              <a:ext uri="{FF2B5EF4-FFF2-40B4-BE49-F238E27FC236}">
                <a16:creationId xmlns:a16="http://schemas.microsoft.com/office/drawing/2014/main" id="{81C2A516-5711-0161-F152-5B96C8F9A10D}"/>
              </a:ext>
            </a:extLst>
          </p:cNvPr>
          <p:cNvSpPr/>
          <p:nvPr/>
        </p:nvSpPr>
        <p:spPr>
          <a:xfrm>
            <a:off x="-87297" y="3072663"/>
            <a:ext cx="9318567" cy="2136370"/>
          </a:xfrm>
          <a:custGeom>
            <a:avLst/>
            <a:gdLst>
              <a:gd name="connsiteX0" fmla="*/ 24938 w 9318567"/>
              <a:gd name="connsiteY0" fmla="*/ 83127 h 2136370"/>
              <a:gd name="connsiteX1" fmla="*/ 24938 w 9318567"/>
              <a:gd name="connsiteY1" fmla="*/ 83127 h 2136370"/>
              <a:gd name="connsiteX2" fmla="*/ 307571 w 9318567"/>
              <a:gd name="connsiteY2" fmla="*/ 58189 h 2136370"/>
              <a:gd name="connsiteX3" fmla="*/ 665018 w 9318567"/>
              <a:gd name="connsiteY3" fmla="*/ 24938 h 2136370"/>
              <a:gd name="connsiteX4" fmla="*/ 1155469 w 9318567"/>
              <a:gd name="connsiteY4" fmla="*/ 16625 h 2136370"/>
              <a:gd name="connsiteX5" fmla="*/ 1346662 w 9318567"/>
              <a:gd name="connsiteY5" fmla="*/ 8312 h 2136370"/>
              <a:gd name="connsiteX6" fmla="*/ 1429789 w 9318567"/>
              <a:gd name="connsiteY6" fmla="*/ 0 h 2136370"/>
              <a:gd name="connsiteX7" fmla="*/ 1554480 w 9318567"/>
              <a:gd name="connsiteY7" fmla="*/ 8312 h 2136370"/>
              <a:gd name="connsiteX8" fmla="*/ 1612669 w 9318567"/>
              <a:gd name="connsiteY8" fmla="*/ 16625 h 2136370"/>
              <a:gd name="connsiteX9" fmla="*/ 1654233 w 9318567"/>
              <a:gd name="connsiteY9" fmla="*/ 24938 h 2136370"/>
              <a:gd name="connsiteX10" fmla="*/ 1778924 w 9318567"/>
              <a:gd name="connsiteY10" fmla="*/ 41563 h 2136370"/>
              <a:gd name="connsiteX11" fmla="*/ 1803862 w 9318567"/>
              <a:gd name="connsiteY11" fmla="*/ 99752 h 2136370"/>
              <a:gd name="connsiteX12" fmla="*/ 1828800 w 9318567"/>
              <a:gd name="connsiteY12" fmla="*/ 133003 h 2136370"/>
              <a:gd name="connsiteX13" fmla="*/ 1920240 w 9318567"/>
              <a:gd name="connsiteY13" fmla="*/ 224443 h 2136370"/>
              <a:gd name="connsiteX14" fmla="*/ 1961804 w 9318567"/>
              <a:gd name="connsiteY14" fmla="*/ 282632 h 2136370"/>
              <a:gd name="connsiteX15" fmla="*/ 2019993 w 9318567"/>
              <a:gd name="connsiteY15" fmla="*/ 349134 h 2136370"/>
              <a:gd name="connsiteX16" fmla="*/ 2044931 w 9318567"/>
              <a:gd name="connsiteY16" fmla="*/ 374072 h 2136370"/>
              <a:gd name="connsiteX17" fmla="*/ 2078182 w 9318567"/>
              <a:gd name="connsiteY17" fmla="*/ 415636 h 2136370"/>
              <a:gd name="connsiteX18" fmla="*/ 2186247 w 9318567"/>
              <a:gd name="connsiteY18" fmla="*/ 473825 h 2136370"/>
              <a:gd name="connsiteX19" fmla="*/ 2302626 w 9318567"/>
              <a:gd name="connsiteY19" fmla="*/ 556952 h 2136370"/>
              <a:gd name="connsiteX20" fmla="*/ 2369127 w 9318567"/>
              <a:gd name="connsiteY20" fmla="*/ 590203 h 2136370"/>
              <a:gd name="connsiteX21" fmla="*/ 2402378 w 9318567"/>
              <a:gd name="connsiteY21" fmla="*/ 598516 h 2136370"/>
              <a:gd name="connsiteX22" fmla="*/ 2468880 w 9318567"/>
              <a:gd name="connsiteY22" fmla="*/ 623454 h 2136370"/>
              <a:gd name="connsiteX23" fmla="*/ 2552007 w 9318567"/>
              <a:gd name="connsiteY23" fmla="*/ 665018 h 2136370"/>
              <a:gd name="connsiteX24" fmla="*/ 2643447 w 9318567"/>
              <a:gd name="connsiteY24" fmla="*/ 689956 h 2136370"/>
              <a:gd name="connsiteX25" fmla="*/ 3034146 w 9318567"/>
              <a:gd name="connsiteY25" fmla="*/ 822960 h 2136370"/>
              <a:gd name="connsiteX26" fmla="*/ 3100647 w 9318567"/>
              <a:gd name="connsiteY26" fmla="*/ 839585 h 2136370"/>
              <a:gd name="connsiteX27" fmla="*/ 3175462 w 9318567"/>
              <a:gd name="connsiteY27" fmla="*/ 847898 h 2136370"/>
              <a:gd name="connsiteX28" fmla="*/ 3458095 w 9318567"/>
              <a:gd name="connsiteY28" fmla="*/ 839585 h 2136370"/>
              <a:gd name="connsiteX29" fmla="*/ 3499658 w 9318567"/>
              <a:gd name="connsiteY29" fmla="*/ 822960 h 2136370"/>
              <a:gd name="connsiteX30" fmla="*/ 3532909 w 9318567"/>
              <a:gd name="connsiteY30" fmla="*/ 814647 h 2136370"/>
              <a:gd name="connsiteX31" fmla="*/ 3582786 w 9318567"/>
              <a:gd name="connsiteY31" fmla="*/ 798021 h 2136370"/>
              <a:gd name="connsiteX32" fmla="*/ 3616036 w 9318567"/>
              <a:gd name="connsiteY32" fmla="*/ 789709 h 2136370"/>
              <a:gd name="connsiteX33" fmla="*/ 3732415 w 9318567"/>
              <a:gd name="connsiteY33" fmla="*/ 748145 h 2136370"/>
              <a:gd name="connsiteX34" fmla="*/ 3765666 w 9318567"/>
              <a:gd name="connsiteY34" fmla="*/ 739832 h 2136370"/>
              <a:gd name="connsiteX35" fmla="*/ 3840480 w 9318567"/>
              <a:gd name="connsiteY35" fmla="*/ 714894 h 2136370"/>
              <a:gd name="connsiteX36" fmla="*/ 4039986 w 9318567"/>
              <a:gd name="connsiteY36" fmla="*/ 689956 h 2136370"/>
              <a:gd name="connsiteX37" fmla="*/ 4106487 w 9318567"/>
              <a:gd name="connsiteY37" fmla="*/ 673330 h 2136370"/>
              <a:gd name="connsiteX38" fmla="*/ 4139738 w 9318567"/>
              <a:gd name="connsiteY38" fmla="*/ 665018 h 2136370"/>
              <a:gd name="connsiteX39" fmla="*/ 4164676 w 9318567"/>
              <a:gd name="connsiteY39" fmla="*/ 656705 h 2136370"/>
              <a:gd name="connsiteX40" fmla="*/ 4131426 w 9318567"/>
              <a:gd name="connsiteY40" fmla="*/ 665018 h 2136370"/>
              <a:gd name="connsiteX41" fmla="*/ 4455622 w 9318567"/>
              <a:gd name="connsiteY41" fmla="*/ 656705 h 2136370"/>
              <a:gd name="connsiteX42" fmla="*/ 5461462 w 9318567"/>
              <a:gd name="connsiteY42" fmla="*/ 573578 h 2136370"/>
              <a:gd name="connsiteX43" fmla="*/ 5918662 w 9318567"/>
              <a:gd name="connsiteY43" fmla="*/ 540327 h 2136370"/>
              <a:gd name="connsiteX44" fmla="*/ 6866313 w 9318567"/>
              <a:gd name="connsiteY44" fmla="*/ 465512 h 2136370"/>
              <a:gd name="connsiteX45" fmla="*/ 7040880 w 9318567"/>
              <a:gd name="connsiteY45" fmla="*/ 457200 h 2136370"/>
              <a:gd name="connsiteX46" fmla="*/ 7439891 w 9318567"/>
              <a:gd name="connsiteY46" fmla="*/ 440574 h 2136370"/>
              <a:gd name="connsiteX47" fmla="*/ 7897091 w 9318567"/>
              <a:gd name="connsiteY47" fmla="*/ 457200 h 2136370"/>
              <a:gd name="connsiteX48" fmla="*/ 8005156 w 9318567"/>
              <a:gd name="connsiteY48" fmla="*/ 473825 h 2136370"/>
              <a:gd name="connsiteX49" fmla="*/ 8104909 w 9318567"/>
              <a:gd name="connsiteY49" fmla="*/ 482138 h 2136370"/>
              <a:gd name="connsiteX50" fmla="*/ 8287789 w 9318567"/>
              <a:gd name="connsiteY50" fmla="*/ 507076 h 2136370"/>
              <a:gd name="connsiteX51" fmla="*/ 8503920 w 9318567"/>
              <a:gd name="connsiteY51" fmla="*/ 532014 h 2136370"/>
              <a:gd name="connsiteX52" fmla="*/ 8553796 w 9318567"/>
              <a:gd name="connsiteY52" fmla="*/ 548640 h 2136370"/>
              <a:gd name="connsiteX53" fmla="*/ 8587047 w 9318567"/>
              <a:gd name="connsiteY53" fmla="*/ 556952 h 2136370"/>
              <a:gd name="connsiteX54" fmla="*/ 8628611 w 9318567"/>
              <a:gd name="connsiteY54" fmla="*/ 573578 h 2136370"/>
              <a:gd name="connsiteX55" fmla="*/ 8686800 w 9318567"/>
              <a:gd name="connsiteY55" fmla="*/ 581890 h 2136370"/>
              <a:gd name="connsiteX56" fmla="*/ 8736676 w 9318567"/>
              <a:gd name="connsiteY56" fmla="*/ 590203 h 2136370"/>
              <a:gd name="connsiteX57" fmla="*/ 8877993 w 9318567"/>
              <a:gd name="connsiteY57" fmla="*/ 648392 h 2136370"/>
              <a:gd name="connsiteX58" fmla="*/ 8919556 w 9318567"/>
              <a:gd name="connsiteY58" fmla="*/ 665018 h 2136370"/>
              <a:gd name="connsiteX59" fmla="*/ 8986058 w 9318567"/>
              <a:gd name="connsiteY59" fmla="*/ 681643 h 2136370"/>
              <a:gd name="connsiteX60" fmla="*/ 9052560 w 9318567"/>
              <a:gd name="connsiteY60" fmla="*/ 698269 h 2136370"/>
              <a:gd name="connsiteX61" fmla="*/ 9102436 w 9318567"/>
              <a:gd name="connsiteY61" fmla="*/ 723207 h 2136370"/>
              <a:gd name="connsiteX62" fmla="*/ 9110749 w 9318567"/>
              <a:gd name="connsiteY62" fmla="*/ 756458 h 2136370"/>
              <a:gd name="connsiteX63" fmla="*/ 9144000 w 9318567"/>
              <a:gd name="connsiteY63" fmla="*/ 831272 h 2136370"/>
              <a:gd name="connsiteX64" fmla="*/ 9168938 w 9318567"/>
              <a:gd name="connsiteY64" fmla="*/ 872836 h 2136370"/>
              <a:gd name="connsiteX65" fmla="*/ 9185564 w 9318567"/>
              <a:gd name="connsiteY65" fmla="*/ 889461 h 2136370"/>
              <a:gd name="connsiteX66" fmla="*/ 9318567 w 9318567"/>
              <a:gd name="connsiteY66" fmla="*/ 881149 h 2136370"/>
              <a:gd name="connsiteX67" fmla="*/ 9260378 w 9318567"/>
              <a:gd name="connsiteY67" fmla="*/ 2136370 h 2136370"/>
              <a:gd name="connsiteX68" fmla="*/ 0 w 9318567"/>
              <a:gd name="connsiteY68" fmla="*/ 2103120 h 2136370"/>
              <a:gd name="connsiteX69" fmla="*/ 24938 w 9318567"/>
              <a:gd name="connsiteY69" fmla="*/ 83127 h 213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318567" h="2136370">
                <a:moveTo>
                  <a:pt x="24938" y="83127"/>
                </a:moveTo>
                <a:lnTo>
                  <a:pt x="24938" y="83127"/>
                </a:lnTo>
                <a:lnTo>
                  <a:pt x="307571" y="58189"/>
                </a:lnTo>
                <a:cubicBezTo>
                  <a:pt x="406916" y="48575"/>
                  <a:pt x="555803" y="27890"/>
                  <a:pt x="665018" y="24938"/>
                </a:cubicBezTo>
                <a:cubicBezTo>
                  <a:pt x="828465" y="20521"/>
                  <a:pt x="991985" y="19396"/>
                  <a:pt x="1155469" y="16625"/>
                </a:cubicBezTo>
                <a:lnTo>
                  <a:pt x="1346662" y="8312"/>
                </a:lnTo>
                <a:cubicBezTo>
                  <a:pt x="1374458" y="6627"/>
                  <a:pt x="1401942" y="0"/>
                  <a:pt x="1429789" y="0"/>
                </a:cubicBezTo>
                <a:cubicBezTo>
                  <a:pt x="1471445" y="0"/>
                  <a:pt x="1512916" y="5541"/>
                  <a:pt x="1554480" y="8312"/>
                </a:cubicBezTo>
                <a:cubicBezTo>
                  <a:pt x="1573876" y="11083"/>
                  <a:pt x="1593342" y="13404"/>
                  <a:pt x="1612669" y="16625"/>
                </a:cubicBezTo>
                <a:cubicBezTo>
                  <a:pt x="1626606" y="18948"/>
                  <a:pt x="1640246" y="22940"/>
                  <a:pt x="1654233" y="24938"/>
                </a:cubicBezTo>
                <a:cubicBezTo>
                  <a:pt x="1867871" y="55457"/>
                  <a:pt x="1622296" y="15458"/>
                  <a:pt x="1778924" y="41563"/>
                </a:cubicBezTo>
                <a:cubicBezTo>
                  <a:pt x="1817560" y="80201"/>
                  <a:pt x="1772342" y="28833"/>
                  <a:pt x="1803862" y="99752"/>
                </a:cubicBezTo>
                <a:cubicBezTo>
                  <a:pt x="1809489" y="112412"/>
                  <a:pt x="1819347" y="122875"/>
                  <a:pt x="1828800" y="133003"/>
                </a:cubicBezTo>
                <a:cubicBezTo>
                  <a:pt x="1858211" y="164515"/>
                  <a:pt x="1895185" y="189367"/>
                  <a:pt x="1920240" y="224443"/>
                </a:cubicBezTo>
                <a:cubicBezTo>
                  <a:pt x="1934095" y="243839"/>
                  <a:pt x="1946914" y="264019"/>
                  <a:pt x="1961804" y="282632"/>
                </a:cubicBezTo>
                <a:cubicBezTo>
                  <a:pt x="1980205" y="305633"/>
                  <a:pt x="2000179" y="327339"/>
                  <a:pt x="2019993" y="349134"/>
                </a:cubicBezTo>
                <a:cubicBezTo>
                  <a:pt x="2027901" y="357833"/>
                  <a:pt x="2037405" y="365041"/>
                  <a:pt x="2044931" y="374072"/>
                </a:cubicBezTo>
                <a:cubicBezTo>
                  <a:pt x="2061094" y="393468"/>
                  <a:pt x="2058264" y="401409"/>
                  <a:pt x="2078182" y="415636"/>
                </a:cubicBezTo>
                <a:cubicBezTo>
                  <a:pt x="2141215" y="460659"/>
                  <a:pt x="2104962" y="422098"/>
                  <a:pt x="2186247" y="473825"/>
                </a:cubicBezTo>
                <a:cubicBezTo>
                  <a:pt x="2226467" y="499419"/>
                  <a:pt x="2259986" y="535632"/>
                  <a:pt x="2302626" y="556952"/>
                </a:cubicBezTo>
                <a:cubicBezTo>
                  <a:pt x="2324793" y="568036"/>
                  <a:pt x="2346250" y="580671"/>
                  <a:pt x="2369127" y="590203"/>
                </a:cubicBezTo>
                <a:cubicBezTo>
                  <a:pt x="2379673" y="594597"/>
                  <a:pt x="2391393" y="595377"/>
                  <a:pt x="2402378" y="598516"/>
                </a:cubicBezTo>
                <a:cubicBezTo>
                  <a:pt x="2420428" y="603673"/>
                  <a:pt x="2455018" y="616985"/>
                  <a:pt x="2468880" y="623454"/>
                </a:cubicBezTo>
                <a:cubicBezTo>
                  <a:pt x="2496953" y="636555"/>
                  <a:pt x="2523057" y="653989"/>
                  <a:pt x="2552007" y="665018"/>
                </a:cubicBezTo>
                <a:cubicBezTo>
                  <a:pt x="2581530" y="676265"/>
                  <a:pt x="2613475" y="679965"/>
                  <a:pt x="2643447" y="689956"/>
                </a:cubicBezTo>
                <a:cubicBezTo>
                  <a:pt x="2805555" y="743992"/>
                  <a:pt x="2892925" y="783731"/>
                  <a:pt x="3034146" y="822960"/>
                </a:cubicBezTo>
                <a:cubicBezTo>
                  <a:pt x="3056162" y="829076"/>
                  <a:pt x="3078145" y="835614"/>
                  <a:pt x="3100647" y="839585"/>
                </a:cubicBezTo>
                <a:cubicBezTo>
                  <a:pt x="3125357" y="843946"/>
                  <a:pt x="3150524" y="845127"/>
                  <a:pt x="3175462" y="847898"/>
                </a:cubicBezTo>
                <a:cubicBezTo>
                  <a:pt x="3269673" y="845127"/>
                  <a:pt x="3364121" y="846814"/>
                  <a:pt x="3458095" y="839585"/>
                </a:cubicBezTo>
                <a:cubicBezTo>
                  <a:pt x="3472973" y="838441"/>
                  <a:pt x="3485502" y="827679"/>
                  <a:pt x="3499658" y="822960"/>
                </a:cubicBezTo>
                <a:cubicBezTo>
                  <a:pt x="3510497" y="819347"/>
                  <a:pt x="3521966" y="817930"/>
                  <a:pt x="3532909" y="814647"/>
                </a:cubicBezTo>
                <a:cubicBezTo>
                  <a:pt x="3549695" y="809611"/>
                  <a:pt x="3566000" y="803057"/>
                  <a:pt x="3582786" y="798021"/>
                </a:cubicBezTo>
                <a:cubicBezTo>
                  <a:pt x="3593729" y="794738"/>
                  <a:pt x="3605198" y="793322"/>
                  <a:pt x="3616036" y="789709"/>
                </a:cubicBezTo>
                <a:cubicBezTo>
                  <a:pt x="3684294" y="766956"/>
                  <a:pt x="3639414" y="771396"/>
                  <a:pt x="3732415" y="748145"/>
                </a:cubicBezTo>
                <a:cubicBezTo>
                  <a:pt x="3743499" y="745374"/>
                  <a:pt x="3754969" y="743844"/>
                  <a:pt x="3765666" y="739832"/>
                </a:cubicBezTo>
                <a:cubicBezTo>
                  <a:pt x="3818766" y="719919"/>
                  <a:pt x="3778541" y="722181"/>
                  <a:pt x="3840480" y="714894"/>
                </a:cubicBezTo>
                <a:cubicBezTo>
                  <a:pt x="3925706" y="704867"/>
                  <a:pt x="3955936" y="710969"/>
                  <a:pt x="4039986" y="689956"/>
                </a:cubicBezTo>
                <a:lnTo>
                  <a:pt x="4106487" y="673330"/>
                </a:lnTo>
                <a:cubicBezTo>
                  <a:pt x="4117571" y="670559"/>
                  <a:pt x="4128900" y="668631"/>
                  <a:pt x="4139738" y="665018"/>
                </a:cubicBezTo>
                <a:cubicBezTo>
                  <a:pt x="4148051" y="662247"/>
                  <a:pt x="4173438" y="656705"/>
                  <a:pt x="4164676" y="656705"/>
                </a:cubicBezTo>
                <a:cubicBezTo>
                  <a:pt x="4153252" y="656705"/>
                  <a:pt x="4120002" y="665018"/>
                  <a:pt x="4131426" y="665018"/>
                </a:cubicBezTo>
                <a:cubicBezTo>
                  <a:pt x="4239527" y="665018"/>
                  <a:pt x="4347557" y="659476"/>
                  <a:pt x="4455622" y="656705"/>
                </a:cubicBezTo>
                <a:lnTo>
                  <a:pt x="5461462" y="573578"/>
                </a:lnTo>
                <a:lnTo>
                  <a:pt x="5918662" y="540327"/>
                </a:lnTo>
                <a:cubicBezTo>
                  <a:pt x="6358610" y="505685"/>
                  <a:pt x="6477666" y="490187"/>
                  <a:pt x="6866313" y="465512"/>
                </a:cubicBezTo>
                <a:cubicBezTo>
                  <a:pt x="6924451" y="461821"/>
                  <a:pt x="6982680" y="459730"/>
                  <a:pt x="7040880" y="457200"/>
                </a:cubicBezTo>
                <a:lnTo>
                  <a:pt x="7439891" y="440574"/>
                </a:lnTo>
                <a:cubicBezTo>
                  <a:pt x="7592291" y="446116"/>
                  <a:pt x="7744853" y="448245"/>
                  <a:pt x="7897091" y="457200"/>
                </a:cubicBezTo>
                <a:cubicBezTo>
                  <a:pt x="7933474" y="459340"/>
                  <a:pt x="7968970" y="469483"/>
                  <a:pt x="8005156" y="473825"/>
                </a:cubicBezTo>
                <a:cubicBezTo>
                  <a:pt x="8038285" y="477800"/>
                  <a:pt x="8071771" y="478239"/>
                  <a:pt x="8104909" y="482138"/>
                </a:cubicBezTo>
                <a:cubicBezTo>
                  <a:pt x="8166012" y="489327"/>
                  <a:pt x="8226740" y="499445"/>
                  <a:pt x="8287789" y="507076"/>
                </a:cubicBezTo>
                <a:lnTo>
                  <a:pt x="8503920" y="532014"/>
                </a:lnTo>
                <a:cubicBezTo>
                  <a:pt x="8520545" y="537556"/>
                  <a:pt x="8537010" y="543604"/>
                  <a:pt x="8553796" y="548640"/>
                </a:cubicBezTo>
                <a:cubicBezTo>
                  <a:pt x="8564739" y="551923"/>
                  <a:pt x="8576209" y="553339"/>
                  <a:pt x="8587047" y="556952"/>
                </a:cubicBezTo>
                <a:cubicBezTo>
                  <a:pt x="8601203" y="561671"/>
                  <a:pt x="8614135" y="569959"/>
                  <a:pt x="8628611" y="573578"/>
                </a:cubicBezTo>
                <a:cubicBezTo>
                  <a:pt x="8647619" y="578330"/>
                  <a:pt x="8667435" y="578911"/>
                  <a:pt x="8686800" y="581890"/>
                </a:cubicBezTo>
                <a:cubicBezTo>
                  <a:pt x="8703459" y="584453"/>
                  <a:pt x="8720051" y="587432"/>
                  <a:pt x="8736676" y="590203"/>
                </a:cubicBezTo>
                <a:lnTo>
                  <a:pt x="8877993" y="648392"/>
                </a:lnTo>
                <a:cubicBezTo>
                  <a:pt x="8891804" y="654042"/>
                  <a:pt x="8905080" y="661399"/>
                  <a:pt x="8919556" y="665018"/>
                </a:cubicBezTo>
                <a:lnTo>
                  <a:pt x="8986058" y="681643"/>
                </a:lnTo>
                <a:cubicBezTo>
                  <a:pt x="9003675" y="685709"/>
                  <a:pt x="9034397" y="689188"/>
                  <a:pt x="9052560" y="698269"/>
                </a:cubicBezTo>
                <a:cubicBezTo>
                  <a:pt x="9117018" y="730498"/>
                  <a:pt x="9039753" y="702312"/>
                  <a:pt x="9102436" y="723207"/>
                </a:cubicBezTo>
                <a:cubicBezTo>
                  <a:pt x="9105207" y="734291"/>
                  <a:pt x="9107136" y="745620"/>
                  <a:pt x="9110749" y="756458"/>
                </a:cubicBezTo>
                <a:cubicBezTo>
                  <a:pt x="9118454" y="779573"/>
                  <a:pt x="9131932" y="809550"/>
                  <a:pt x="9144000" y="831272"/>
                </a:cubicBezTo>
                <a:cubicBezTo>
                  <a:pt x="9151846" y="845396"/>
                  <a:pt x="9159547" y="859688"/>
                  <a:pt x="9168938" y="872836"/>
                </a:cubicBezTo>
                <a:cubicBezTo>
                  <a:pt x="9173493" y="879213"/>
                  <a:pt x="9180022" y="883919"/>
                  <a:pt x="9185564" y="889461"/>
                </a:cubicBezTo>
                <a:cubicBezTo>
                  <a:pt x="9251073" y="873085"/>
                  <a:pt x="9207390" y="881149"/>
                  <a:pt x="9318567" y="881149"/>
                </a:cubicBezTo>
                <a:lnTo>
                  <a:pt x="9260378" y="2136370"/>
                </a:lnTo>
                <a:lnTo>
                  <a:pt x="0" y="2103120"/>
                </a:lnTo>
                <a:lnTo>
                  <a:pt x="24938" y="83127"/>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 name="Picture 6" descr="Clouds PNG Transparent Clip Art PNG Image​ | Gallery Yopriceville -  High-Quality Free Images and Transparent PNG Clipart">
            <a:extLst>
              <a:ext uri="{FF2B5EF4-FFF2-40B4-BE49-F238E27FC236}">
                <a16:creationId xmlns:a16="http://schemas.microsoft.com/office/drawing/2014/main" id="{9486660E-073A-51E1-DDA3-4F359A3914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01" b="49819"/>
          <a:stretch/>
        </p:blipFill>
        <p:spPr bwMode="auto">
          <a:xfrm>
            <a:off x="1520485" y="-1571331"/>
            <a:ext cx="1646565" cy="957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louds PNG Transparent Clip Art PNG Image​ | Gallery Yopriceville -  High-Quality Free Images and Transparent PNG Clipart">
            <a:extLst>
              <a:ext uri="{FF2B5EF4-FFF2-40B4-BE49-F238E27FC236}">
                <a16:creationId xmlns:a16="http://schemas.microsoft.com/office/drawing/2014/main" id="{B9050ADB-5253-6918-DE52-1C577EC39A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659" b="49819"/>
          <a:stretch/>
        </p:blipFill>
        <p:spPr bwMode="auto">
          <a:xfrm>
            <a:off x="6042660" y="-1744845"/>
            <a:ext cx="1217842" cy="957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louds PNG Transparent Clip Art PNG Image​ | Gallery Yopriceville -  High-Quality Free Images and Transparent PNG Clipart">
            <a:extLst>
              <a:ext uri="{FF2B5EF4-FFF2-40B4-BE49-F238E27FC236}">
                <a16:creationId xmlns:a16="http://schemas.microsoft.com/office/drawing/2014/main" id="{2441B2D2-2EA4-5B24-2474-DD7F96375E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71" t="50000"/>
          <a:stretch/>
        </p:blipFill>
        <p:spPr bwMode="auto">
          <a:xfrm>
            <a:off x="3565114" y="-3224928"/>
            <a:ext cx="2650521" cy="9536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louds PNG Transparent Clip Art PNG Image​ | Gallery Yopriceville -  High-Quality Free Images and Transparent PNG Clipart">
            <a:extLst>
              <a:ext uri="{FF2B5EF4-FFF2-40B4-BE49-F238E27FC236}">
                <a16:creationId xmlns:a16="http://schemas.microsoft.com/office/drawing/2014/main" id="{CF13142C-9F8D-7075-9493-C6DB738300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659" b="49819"/>
          <a:stretch/>
        </p:blipFill>
        <p:spPr bwMode="auto">
          <a:xfrm>
            <a:off x="7545282" y="-3705225"/>
            <a:ext cx="1217842" cy="9571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ell phone&#10;&#10;Description automatically generated">
            <a:extLst>
              <a:ext uri="{FF2B5EF4-FFF2-40B4-BE49-F238E27FC236}">
                <a16:creationId xmlns:a16="http://schemas.microsoft.com/office/drawing/2014/main" id="{8FD628A3-E28A-437B-68E7-0C8A3F964A2A}"/>
              </a:ext>
            </a:extLst>
          </p:cNvPr>
          <p:cNvPicPr>
            <a:picLocks noChangeAspect="1"/>
          </p:cNvPicPr>
          <p:nvPr/>
        </p:nvPicPr>
        <p:blipFill>
          <a:blip r:embed="rId7"/>
          <a:stretch>
            <a:fillRect/>
          </a:stretch>
        </p:blipFill>
        <p:spPr>
          <a:xfrm>
            <a:off x="688649" y="-6256030"/>
            <a:ext cx="2407006" cy="4361935"/>
          </a:xfrm>
          <a:prstGeom prst="rect">
            <a:avLst/>
          </a:prstGeom>
        </p:spPr>
      </p:pic>
      <p:pic>
        <p:nvPicPr>
          <p:cNvPr id="12" name="Picture 11">
            <a:extLst>
              <a:ext uri="{FF2B5EF4-FFF2-40B4-BE49-F238E27FC236}">
                <a16:creationId xmlns:a16="http://schemas.microsoft.com/office/drawing/2014/main" id="{1E6D153A-21BC-F877-7135-0DBB0891D9DC}"/>
              </a:ext>
            </a:extLst>
          </p:cNvPr>
          <p:cNvPicPr>
            <a:picLocks noChangeAspect="1"/>
          </p:cNvPicPr>
          <p:nvPr/>
        </p:nvPicPr>
        <p:blipFill>
          <a:blip r:embed="rId8"/>
          <a:stretch>
            <a:fillRect/>
          </a:stretch>
        </p:blipFill>
        <p:spPr>
          <a:xfrm>
            <a:off x="2031015" y="-6714120"/>
            <a:ext cx="1646565" cy="3305471"/>
          </a:xfrm>
          <a:prstGeom prst="rect">
            <a:avLst/>
          </a:prstGeom>
        </p:spPr>
      </p:pic>
      <p:sp>
        <p:nvSpPr>
          <p:cNvPr id="13" name="TextBox 12">
            <a:extLst>
              <a:ext uri="{FF2B5EF4-FFF2-40B4-BE49-F238E27FC236}">
                <a16:creationId xmlns:a16="http://schemas.microsoft.com/office/drawing/2014/main" id="{03283EAB-134C-533A-339B-66F2CD5BCB6A}"/>
              </a:ext>
            </a:extLst>
          </p:cNvPr>
          <p:cNvSpPr txBox="1"/>
          <p:nvPr/>
        </p:nvSpPr>
        <p:spPr>
          <a:xfrm>
            <a:off x="4041451" y="-6941938"/>
            <a:ext cx="4849045" cy="2862322"/>
          </a:xfrm>
          <a:prstGeom prst="rect">
            <a:avLst/>
          </a:prstGeom>
          <a:noFill/>
        </p:spPr>
        <p:txBody>
          <a:bodyPr wrap="square" lIns="91440" tIns="45720" rIns="91440" bIns="45720" rtlCol="0" anchor="t">
            <a:spAutoFit/>
          </a:bodyPr>
          <a:lstStyle/>
          <a:p>
            <a:r>
              <a:rPr lang="en-GB" sz="6000" b="1" i="0">
                <a:solidFill>
                  <a:srgbClr val="0E4071"/>
                </a:solidFill>
                <a:effectLst/>
                <a:latin typeface="Bierstadt" panose="020B0004020202020204" pitchFamily="34" charset="0"/>
              </a:rPr>
              <a:t>Spiel dich </a:t>
            </a:r>
            <a:r>
              <a:rPr lang="en-GB" sz="6000" b="1" i="0" err="1">
                <a:solidFill>
                  <a:srgbClr val="0E4071"/>
                </a:solidFill>
                <a:effectLst/>
                <a:latin typeface="Bierstadt" panose="020B0004020202020204" pitchFamily="34" charset="0"/>
              </a:rPr>
              <a:t>durch</a:t>
            </a:r>
            <a:r>
              <a:rPr lang="en-GB" sz="6000" b="1" i="0">
                <a:solidFill>
                  <a:srgbClr val="0E4071"/>
                </a:solidFill>
                <a:effectLst/>
                <a:latin typeface="Bierstadt" panose="020B0004020202020204" pitchFamily="34" charset="0"/>
              </a:rPr>
              <a:t> die </a:t>
            </a:r>
            <a:r>
              <a:rPr lang="en-GB" sz="6000" b="1" i="0" err="1">
                <a:solidFill>
                  <a:srgbClr val="0E4071"/>
                </a:solidFill>
                <a:effectLst/>
                <a:latin typeface="Bierstadt" panose="020B0004020202020204" pitchFamily="34" charset="0"/>
              </a:rPr>
              <a:t>Natur</a:t>
            </a:r>
            <a:r>
              <a:rPr lang="en-GB" sz="6000" b="1" i="0">
                <a:solidFill>
                  <a:srgbClr val="0E4071"/>
                </a:solidFill>
                <a:effectLst/>
                <a:latin typeface="Bierstadt" panose="020B0004020202020204" pitchFamily="34" charset="0"/>
              </a:rPr>
              <a:t> </a:t>
            </a:r>
            <a:endParaRPr lang="en-CH" sz="4800" b="1">
              <a:solidFill>
                <a:srgbClr val="0E4071"/>
              </a:solidFill>
              <a:effectLst>
                <a:outerShdw blurRad="505890" dist="38100" dir="5400000" sx="88000" sy="88000" algn="t" rotWithShape="0">
                  <a:srgbClr val="202E2F">
                    <a:alpha val="11702"/>
                  </a:srgbClr>
                </a:outerShdw>
              </a:effectLst>
              <a:latin typeface="Bierstadt" panose="020B0004020202020204" pitchFamily="34" charset="0"/>
            </a:endParaRPr>
          </a:p>
        </p:txBody>
      </p:sp>
      <p:sp>
        <p:nvSpPr>
          <p:cNvPr id="14" name="Subtitle 13">
            <a:extLst>
              <a:ext uri="{FF2B5EF4-FFF2-40B4-BE49-F238E27FC236}">
                <a16:creationId xmlns:a16="http://schemas.microsoft.com/office/drawing/2014/main" id="{077DFA00-5220-5DBE-A4BB-1781C6243B8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3549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2000" fill="hold"/>
                                        <p:tgtEl>
                                          <p:spTgt spid="1030"/>
                                        </p:tgtEl>
                                        <p:attrNameLst>
                                          <p:attrName>ppt_x</p:attrName>
                                        </p:attrNameLst>
                                      </p:cBhvr>
                                      <p:tavLst>
                                        <p:tav tm="0">
                                          <p:val>
                                            <p:strVal val="0-#ppt_w/2"/>
                                          </p:val>
                                        </p:tav>
                                        <p:tav tm="100000">
                                          <p:val>
                                            <p:strVal val="#ppt_x"/>
                                          </p:val>
                                        </p:tav>
                                      </p:tavLst>
                                    </p:anim>
                                    <p:anim calcmode="lin" valueType="num">
                                      <p:cBhvr additive="base">
                                        <p:cTn id="8" dur="2000" fill="hold"/>
                                        <p:tgtEl>
                                          <p:spTgt spid="103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000" fill="hold"/>
                                        <p:tgtEl>
                                          <p:spTgt spid="4"/>
                                        </p:tgtEl>
                                        <p:attrNameLst>
                                          <p:attrName>ppt_x</p:attrName>
                                        </p:attrNameLst>
                                      </p:cBhvr>
                                      <p:tavLst>
                                        <p:tav tm="0">
                                          <p:val>
                                            <p:strVal val="0-#ppt_w/2"/>
                                          </p:val>
                                        </p:tav>
                                        <p:tav tm="100000">
                                          <p:val>
                                            <p:strVal val="#ppt_x"/>
                                          </p:val>
                                        </p:tav>
                                      </p:tavLst>
                                    </p:anim>
                                    <p:anim calcmode="lin" valueType="num">
                                      <p:cBhvr additive="base">
                                        <p:cTn id="12" dur="2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000" fill="hold"/>
                                        <p:tgtEl>
                                          <p:spTgt spid="3"/>
                                        </p:tgtEl>
                                        <p:attrNameLst>
                                          <p:attrName>ppt_x</p:attrName>
                                        </p:attrNameLst>
                                      </p:cBhvr>
                                      <p:tavLst>
                                        <p:tav tm="0">
                                          <p:val>
                                            <p:strVal val="1+#ppt_w/2"/>
                                          </p:val>
                                        </p:tav>
                                        <p:tav tm="100000">
                                          <p:val>
                                            <p:strVal val="#ppt_x"/>
                                          </p:val>
                                        </p:tav>
                                      </p:tavLst>
                                    </p:anim>
                                    <p:anim calcmode="lin" valueType="num">
                                      <p:cBhvr additive="base">
                                        <p:cTn id="16" dur="2000" fill="hold"/>
                                        <p:tgtEl>
                                          <p:spTgt spid="3"/>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childTnLst>
                                </p:cTn>
                              </p:par>
                              <p:par>
                                <p:cTn id="20" presetID="2" presetClass="entr" presetSubtype="4" accel="50000" decel="50000" fill="hold" nodeType="withEffect">
                                  <p:stCondLst>
                                    <p:cond delay="1500"/>
                                  </p:stCondLst>
                                  <p:childTnLst>
                                    <p:set>
                                      <p:cBhvr>
                                        <p:cTn id="21" dur="1" fill="hold">
                                          <p:stCondLst>
                                            <p:cond delay="0"/>
                                          </p:stCondLst>
                                        </p:cTn>
                                        <p:tgtEl>
                                          <p:spTgt spid="1032"/>
                                        </p:tgtEl>
                                        <p:attrNameLst>
                                          <p:attrName>style.visibility</p:attrName>
                                        </p:attrNameLst>
                                      </p:cBhvr>
                                      <p:to>
                                        <p:strVal val="visible"/>
                                      </p:to>
                                    </p:set>
                                    <p:anim calcmode="lin" valueType="num">
                                      <p:cBhvr additive="base">
                                        <p:cTn id="22" dur="2000" fill="hold"/>
                                        <p:tgtEl>
                                          <p:spTgt spid="1032"/>
                                        </p:tgtEl>
                                        <p:attrNameLst>
                                          <p:attrName>ppt_x</p:attrName>
                                        </p:attrNameLst>
                                      </p:cBhvr>
                                      <p:tavLst>
                                        <p:tav tm="0">
                                          <p:val>
                                            <p:strVal val="#ppt_x"/>
                                          </p:val>
                                        </p:tav>
                                        <p:tav tm="100000">
                                          <p:val>
                                            <p:strVal val="#ppt_x"/>
                                          </p:val>
                                        </p:tav>
                                      </p:tavLst>
                                    </p:anim>
                                    <p:anim calcmode="lin" valueType="num">
                                      <p:cBhvr additive="base">
                                        <p:cTn id="23" dur="2000" fill="hold"/>
                                        <p:tgtEl>
                                          <p:spTgt spid="1032"/>
                                        </p:tgtEl>
                                        <p:attrNameLst>
                                          <p:attrName>ppt_y</p:attrName>
                                        </p:attrNameLst>
                                      </p:cBhvr>
                                      <p:tavLst>
                                        <p:tav tm="0">
                                          <p:val>
                                            <p:strVal val="1+#ppt_h/2"/>
                                          </p:val>
                                        </p:tav>
                                        <p:tav tm="100000">
                                          <p:val>
                                            <p:strVal val="#ppt_y"/>
                                          </p:val>
                                        </p:tav>
                                      </p:tavLst>
                                    </p:anim>
                                  </p:childTnLst>
                                </p:cTn>
                              </p:par>
                              <p:par>
                                <p:cTn id="24" presetID="2" presetClass="entr" presetSubtype="4" accel="50000" decel="50000" fill="hold" nodeType="withEffect">
                                  <p:stCondLst>
                                    <p:cond delay="100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2000" fill="hold"/>
                                        <p:tgtEl>
                                          <p:spTgt spid="11"/>
                                        </p:tgtEl>
                                        <p:attrNameLst>
                                          <p:attrName>ppt_x</p:attrName>
                                        </p:attrNameLst>
                                      </p:cBhvr>
                                      <p:tavLst>
                                        <p:tav tm="0">
                                          <p:val>
                                            <p:strVal val="#ppt_x"/>
                                          </p:val>
                                        </p:tav>
                                        <p:tav tm="100000">
                                          <p:val>
                                            <p:strVal val="#ppt_x"/>
                                          </p:val>
                                        </p:tav>
                                      </p:tavLst>
                                    </p:anim>
                                    <p:anim calcmode="lin" valueType="num">
                                      <p:cBhvr additive="base">
                                        <p:cTn id="27" dur="20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accel="50000" decel="5000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2000" fill="hold"/>
                                        <p:tgtEl>
                                          <p:spTgt spid="10"/>
                                        </p:tgtEl>
                                        <p:attrNameLst>
                                          <p:attrName>ppt_x</p:attrName>
                                        </p:attrNameLst>
                                      </p:cBhvr>
                                      <p:tavLst>
                                        <p:tav tm="0">
                                          <p:val>
                                            <p:strVal val="#ppt_x"/>
                                          </p:val>
                                        </p:tav>
                                        <p:tav tm="100000">
                                          <p:val>
                                            <p:strVal val="#ppt_x"/>
                                          </p:val>
                                        </p:tav>
                                      </p:tavLst>
                                    </p:anim>
                                    <p:anim calcmode="lin" valueType="num">
                                      <p:cBhvr additive="base">
                                        <p:cTn id="31" dur="2000" fill="hold"/>
                                        <p:tgtEl>
                                          <p:spTgt spid="10"/>
                                        </p:tgtEl>
                                        <p:attrNameLst>
                                          <p:attrName>ppt_y</p:attrName>
                                        </p:attrNameLst>
                                      </p:cBhvr>
                                      <p:tavLst>
                                        <p:tav tm="0">
                                          <p:val>
                                            <p:strVal val="1+#ppt_h/2"/>
                                          </p:val>
                                        </p:tav>
                                        <p:tav tm="100000">
                                          <p:val>
                                            <p:strVal val="#ppt_y"/>
                                          </p:val>
                                        </p:tav>
                                      </p:tavLst>
                                    </p:anim>
                                  </p:childTnLst>
                                </p:cTn>
                              </p:par>
                              <p:par>
                                <p:cTn id="32" presetID="2" presetClass="entr" presetSubtype="8" accel="50000" decel="5000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2000" fill="hold"/>
                                        <p:tgtEl>
                                          <p:spTgt spid="2"/>
                                        </p:tgtEl>
                                        <p:attrNameLst>
                                          <p:attrName>ppt_x</p:attrName>
                                        </p:attrNameLst>
                                      </p:cBhvr>
                                      <p:tavLst>
                                        <p:tav tm="0">
                                          <p:val>
                                            <p:strVal val="0-#ppt_w/2"/>
                                          </p:val>
                                        </p:tav>
                                        <p:tav tm="100000">
                                          <p:val>
                                            <p:strVal val="#ppt_x"/>
                                          </p:val>
                                        </p:tav>
                                      </p:tavLst>
                                    </p:anim>
                                    <p:anim calcmode="lin" valueType="num">
                                      <p:cBhvr additive="base">
                                        <p:cTn id="35" dur="2000" fill="hold"/>
                                        <p:tgtEl>
                                          <p:spTgt spid="2"/>
                                        </p:tgtEl>
                                        <p:attrNameLst>
                                          <p:attrName>ppt_y</p:attrName>
                                        </p:attrNameLst>
                                      </p:cBhvr>
                                      <p:tavLst>
                                        <p:tav tm="0">
                                          <p:val>
                                            <p:strVal val="#ppt_y"/>
                                          </p:val>
                                        </p:tav>
                                        <p:tav tm="100000">
                                          <p:val>
                                            <p:strVal val="#ppt_y"/>
                                          </p:val>
                                        </p:tav>
                                      </p:tavLst>
                                    </p:anim>
                                  </p:childTnLst>
                                </p:cTn>
                              </p:par>
                              <p:par>
                                <p:cTn id="36" presetID="2" presetClass="entr" presetSubtype="8" accel="50000" decel="5000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2000" fill="hold"/>
                                        <p:tgtEl>
                                          <p:spTgt spid="5"/>
                                        </p:tgtEl>
                                        <p:attrNameLst>
                                          <p:attrName>ppt_x</p:attrName>
                                        </p:attrNameLst>
                                      </p:cBhvr>
                                      <p:tavLst>
                                        <p:tav tm="0">
                                          <p:val>
                                            <p:strVal val="0-#ppt_w/2"/>
                                          </p:val>
                                        </p:tav>
                                        <p:tav tm="100000">
                                          <p:val>
                                            <p:strVal val="#ppt_x"/>
                                          </p:val>
                                        </p:tav>
                                      </p:tavLst>
                                    </p:anim>
                                    <p:anim calcmode="lin" valueType="num">
                                      <p:cBhvr additive="base">
                                        <p:cTn id="39" dur="2000" fill="hold"/>
                                        <p:tgtEl>
                                          <p:spTgt spid="5"/>
                                        </p:tgtEl>
                                        <p:attrNameLst>
                                          <p:attrName>ppt_y</p:attrName>
                                        </p:attrNameLst>
                                      </p:cBhvr>
                                      <p:tavLst>
                                        <p:tav tm="0">
                                          <p:val>
                                            <p:strVal val="#ppt_y"/>
                                          </p:val>
                                        </p:tav>
                                        <p:tav tm="100000">
                                          <p:val>
                                            <p:strVal val="#ppt_y"/>
                                          </p:val>
                                        </p:tav>
                                      </p:tavLst>
                                    </p:anim>
                                  </p:childTnLst>
                                </p:cTn>
                              </p:par>
                              <p:par>
                                <p:cTn id="40" presetID="2" presetClass="entr" presetSubtype="2" accel="50000" decel="5000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2000" fill="hold"/>
                                        <p:tgtEl>
                                          <p:spTgt spid="6"/>
                                        </p:tgtEl>
                                        <p:attrNameLst>
                                          <p:attrName>ppt_x</p:attrName>
                                        </p:attrNameLst>
                                      </p:cBhvr>
                                      <p:tavLst>
                                        <p:tav tm="0">
                                          <p:val>
                                            <p:strVal val="1+#ppt_w/2"/>
                                          </p:val>
                                        </p:tav>
                                        <p:tav tm="100000">
                                          <p:val>
                                            <p:strVal val="#ppt_x"/>
                                          </p:val>
                                        </p:tav>
                                      </p:tavLst>
                                    </p:anim>
                                    <p:anim calcmode="lin" valueType="num">
                                      <p:cBhvr additive="base">
                                        <p:cTn id="43" dur="2000" fill="hold"/>
                                        <p:tgtEl>
                                          <p:spTgt spid="6"/>
                                        </p:tgtEl>
                                        <p:attrNameLst>
                                          <p:attrName>ppt_y</p:attrName>
                                        </p:attrNameLst>
                                      </p:cBhvr>
                                      <p:tavLst>
                                        <p:tav tm="0">
                                          <p:val>
                                            <p:strVal val="#ppt_y"/>
                                          </p:val>
                                        </p:tav>
                                        <p:tav tm="100000">
                                          <p:val>
                                            <p:strVal val="#ppt_y"/>
                                          </p:val>
                                        </p:tav>
                                      </p:tavLst>
                                    </p:anim>
                                  </p:childTnLst>
                                </p:cTn>
                              </p:par>
                              <p:par>
                                <p:cTn id="44" presetID="2" presetClass="entr" presetSubtype="8" accel="50000" decel="5000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2000" fill="hold"/>
                                        <p:tgtEl>
                                          <p:spTgt spid="7"/>
                                        </p:tgtEl>
                                        <p:attrNameLst>
                                          <p:attrName>ppt_x</p:attrName>
                                        </p:attrNameLst>
                                      </p:cBhvr>
                                      <p:tavLst>
                                        <p:tav tm="0">
                                          <p:val>
                                            <p:strVal val="0-#ppt_w/2"/>
                                          </p:val>
                                        </p:tav>
                                        <p:tav tm="100000">
                                          <p:val>
                                            <p:strVal val="#ppt_x"/>
                                          </p:val>
                                        </p:tav>
                                      </p:tavLst>
                                    </p:anim>
                                    <p:anim calcmode="lin" valueType="num">
                                      <p:cBhvr additive="base">
                                        <p:cTn id="47"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3000">
              <a:srgbClr val="E1F1FD"/>
            </a:gs>
            <a:gs pos="99000">
              <a:srgbClr val="C1D8F0"/>
            </a:gs>
          </a:gsLst>
          <a:lin ang="16200000" scaled="1"/>
          <a:tileRect/>
        </a:gradFill>
        <a:effectLst/>
      </p:bgPr>
    </p:bg>
    <p:spTree>
      <p:nvGrpSpPr>
        <p:cNvPr id="1" name="Shape 53"/>
        <p:cNvGrpSpPr/>
        <p:nvPr/>
      </p:nvGrpSpPr>
      <p:grpSpPr>
        <a:xfrm>
          <a:off x="0" y="0"/>
          <a:ext cx="0" cy="0"/>
          <a:chOff x="0" y="0"/>
          <a:chExt cx="0" cy="0"/>
        </a:xfrm>
      </p:grpSpPr>
      <p:sp>
        <p:nvSpPr>
          <p:cNvPr id="10" name="Spielerisch">
            <a:extLst>
              <a:ext uri="{FF2B5EF4-FFF2-40B4-BE49-F238E27FC236}">
                <a16:creationId xmlns:a16="http://schemas.microsoft.com/office/drawing/2014/main" id="{635BC4EF-E00B-BDEF-AA55-7FF3AF10F28B}"/>
              </a:ext>
            </a:extLst>
          </p:cNvPr>
          <p:cNvSpPr txBox="1"/>
          <p:nvPr/>
        </p:nvSpPr>
        <p:spPr>
          <a:xfrm>
            <a:off x="1608466" y="9402992"/>
            <a:ext cx="5927068" cy="1200329"/>
          </a:xfrm>
          <a:prstGeom prst="rect">
            <a:avLst/>
          </a:prstGeom>
          <a:noFill/>
        </p:spPr>
        <p:txBody>
          <a:bodyPr wrap="square" rtlCol="0">
            <a:spAutoFit/>
          </a:bodyPr>
          <a:lstStyle/>
          <a:p>
            <a:r>
              <a:rPr lang="en-CH" sz="7200" b="1">
                <a:solidFill>
                  <a:srgbClr val="0E4071">
                    <a:alpha val="56769"/>
                  </a:srgbClr>
                </a:solidFill>
                <a:latin typeface="Montserrat" pitchFamily="2" charset="77"/>
                <a:cs typeface="ADLaM Display" panose="020F0502020204030204" pitchFamily="34" charset="0"/>
              </a:rPr>
              <a:t>Spielerisch</a:t>
            </a:r>
          </a:p>
        </p:txBody>
      </p:sp>
      <p:sp>
        <p:nvSpPr>
          <p:cNvPr id="54" name="Google Shape;54;p13"/>
          <p:cNvSpPr txBox="1">
            <a:spLocks noGrp="1"/>
          </p:cNvSpPr>
          <p:nvPr>
            <p:ph type="subTitle" idx="1"/>
          </p:nvPr>
        </p:nvSpPr>
        <p:spPr>
          <a:xfrm>
            <a:off x="311700" y="13276108"/>
            <a:ext cx="8520600" cy="792600"/>
          </a:xfrm>
          <a:prstGeom prst="rect">
            <a:avLst/>
          </a:prstGeom>
        </p:spPr>
        <p:txBody>
          <a:bodyPr spcFirstLastPara="1" wrap="square" lIns="91425" tIns="91425" rIns="91425" bIns="91425" anchor="t" anchorCtr="0">
            <a:normAutofit/>
          </a:bodyPr>
          <a:lstStyle/>
          <a:p>
            <a:pPr marL="0" lvl="0" indent="0" algn="ctr" rtl="0">
              <a:lnSpc>
                <a:spcPct val="150000"/>
              </a:lnSpc>
              <a:spcBef>
                <a:spcPts val="0"/>
              </a:spcBef>
              <a:spcAft>
                <a:spcPts val="1600"/>
              </a:spcAft>
              <a:buClr>
                <a:schemeClr val="dk1"/>
              </a:buClr>
              <a:buSzPts val="1100"/>
              <a:buFont typeface="Arial"/>
              <a:buNone/>
            </a:pPr>
            <a:r>
              <a:rPr lang="en-US" sz="1500" i="1">
                <a:solidFill>
                  <a:srgbClr val="A2B2AC"/>
                </a:solidFill>
                <a:latin typeface="Times New Roman"/>
                <a:ea typeface="Times New Roman"/>
                <a:cs typeface="Times New Roman"/>
                <a:sym typeface="Times New Roman"/>
              </a:rPr>
              <a:t>Livio Brunner, Nicolas Ostwald, Samuel Lupica</a:t>
            </a:r>
            <a:endParaRPr lang="en-US">
              <a:solidFill>
                <a:srgbClr val="A2B2AC"/>
              </a:solidFill>
            </a:endParaRPr>
          </a:p>
        </p:txBody>
      </p:sp>
      <p:pic>
        <p:nvPicPr>
          <p:cNvPr id="55" name="Google Shape;55;p13"/>
          <p:cNvPicPr preferRelativeResize="0"/>
          <p:nvPr/>
        </p:nvPicPr>
        <p:blipFill rotWithShape="1">
          <a:blip r:embed="rId3">
            <a:alphaModFix/>
          </a:blip>
          <a:srcRect l="69" r="59"/>
          <a:stretch/>
        </p:blipFill>
        <p:spPr>
          <a:xfrm>
            <a:off x="3167050" y="10576083"/>
            <a:ext cx="2809875" cy="2428875"/>
          </a:xfrm>
          <a:prstGeom prst="rect">
            <a:avLst/>
          </a:prstGeom>
          <a:noFill/>
          <a:ln>
            <a:noFill/>
          </a:ln>
        </p:spPr>
      </p:pic>
      <p:pic>
        <p:nvPicPr>
          <p:cNvPr id="1030" name="Picture 6" descr="Clouds PNG Transparent Clip Art PNG Image​ | Gallery Yopriceville -  High-Quality Free Images and Transparent PNG Clipart">
            <a:extLst>
              <a:ext uri="{FF2B5EF4-FFF2-40B4-BE49-F238E27FC236}">
                <a16:creationId xmlns:a16="http://schemas.microsoft.com/office/drawing/2014/main" id="{A93CD906-32E9-5FB5-5651-182AE6B932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659" b="49819"/>
          <a:stretch/>
        </p:blipFill>
        <p:spPr bwMode="auto">
          <a:xfrm>
            <a:off x="311700" y="9868193"/>
            <a:ext cx="1217842" cy="9571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louds PNG Transparent Clip Art PNG Image​ | Gallery Yopriceville -  High-Quality Free Images and Transparent PNG Clipart">
            <a:extLst>
              <a:ext uri="{FF2B5EF4-FFF2-40B4-BE49-F238E27FC236}">
                <a16:creationId xmlns:a16="http://schemas.microsoft.com/office/drawing/2014/main" id="{9C07043E-8799-1B52-988B-673B3CA91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71" t="50000"/>
          <a:stretch/>
        </p:blipFill>
        <p:spPr bwMode="auto">
          <a:xfrm>
            <a:off x="6425737" y="8774047"/>
            <a:ext cx="2650521" cy="9536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louds PNG Transparent Clip Art PNG Image​ | Gallery Yopriceville -  High-Quality Free Images and Transparent PNG Clipart">
            <a:extLst>
              <a:ext uri="{FF2B5EF4-FFF2-40B4-BE49-F238E27FC236}">
                <a16:creationId xmlns:a16="http://schemas.microsoft.com/office/drawing/2014/main" id="{7C963A2C-F997-1B47-C8D6-FD96F7D8DE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01" b="49819"/>
          <a:stretch/>
        </p:blipFill>
        <p:spPr bwMode="auto">
          <a:xfrm>
            <a:off x="920621" y="9063268"/>
            <a:ext cx="1646565" cy="9571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ew full size Flying Birds Silhouette Png Clipart and download transparent  clipart for free! Like it and … | Flying bird silhouette, Birds flying, Bird  silhouette">
            <a:extLst>
              <a:ext uri="{FF2B5EF4-FFF2-40B4-BE49-F238E27FC236}">
                <a16:creationId xmlns:a16="http://schemas.microsoft.com/office/drawing/2014/main" id="{D0552AE0-82DE-F330-64DA-D3643F2C088C}"/>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l="9259"/>
          <a:stretch/>
        </p:blipFill>
        <p:spPr bwMode="auto">
          <a:xfrm>
            <a:off x="2031015" y="11756736"/>
            <a:ext cx="1072342" cy="5441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View full size Flying Birds Silhouette Png Clipart and download transparent  clipart for free! Like it and … | Flying bird silhouette, Birds flying, Bird  silhouette">
            <a:extLst>
              <a:ext uri="{FF2B5EF4-FFF2-40B4-BE49-F238E27FC236}">
                <a16:creationId xmlns:a16="http://schemas.microsoft.com/office/drawing/2014/main" id="{A6B22909-52AA-CDF1-5F74-2F88F2E70FEC}"/>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l="9259"/>
          <a:stretch/>
        </p:blipFill>
        <p:spPr bwMode="auto">
          <a:xfrm>
            <a:off x="3167050" y="10153125"/>
            <a:ext cx="1072342" cy="5441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Clouds PNG Transparent Clip Art PNG Image​ | Gallery Yopriceville -  High-Quality Free Images and Transparent PNG Clipart">
            <a:extLst>
              <a:ext uri="{FF2B5EF4-FFF2-40B4-BE49-F238E27FC236}">
                <a16:creationId xmlns:a16="http://schemas.microsoft.com/office/drawing/2014/main" id="{9486660E-073A-51E1-DDA3-4F359A3914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01" b="49819"/>
          <a:stretch/>
        </p:blipFill>
        <p:spPr bwMode="auto">
          <a:xfrm>
            <a:off x="1520485" y="6562087"/>
            <a:ext cx="1646565" cy="957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louds PNG Transparent Clip Art PNG Image​ | Gallery Yopriceville -  High-Quality Free Images and Transparent PNG Clipart">
            <a:extLst>
              <a:ext uri="{FF2B5EF4-FFF2-40B4-BE49-F238E27FC236}">
                <a16:creationId xmlns:a16="http://schemas.microsoft.com/office/drawing/2014/main" id="{B9050ADB-5253-6918-DE52-1C577EC39A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659" b="49819"/>
          <a:stretch/>
        </p:blipFill>
        <p:spPr bwMode="auto">
          <a:xfrm>
            <a:off x="6042660" y="7717207"/>
            <a:ext cx="1217842" cy="957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louds PNG Transparent Clip Art PNG Image​ | Gallery Yopriceville -  High-Quality Free Images and Transparent PNG Clipart">
            <a:extLst>
              <a:ext uri="{FF2B5EF4-FFF2-40B4-BE49-F238E27FC236}">
                <a16:creationId xmlns:a16="http://schemas.microsoft.com/office/drawing/2014/main" id="{2441B2D2-2EA4-5B24-2474-DD7F96375E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71" t="50000"/>
          <a:stretch/>
        </p:blipFill>
        <p:spPr bwMode="auto">
          <a:xfrm>
            <a:off x="3565114" y="7578179"/>
            <a:ext cx="2650521" cy="9536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louds PNG Transparent Clip Art PNG Image​ | Gallery Yopriceville -  High-Quality Free Images and Transparent PNG Clipart">
            <a:extLst>
              <a:ext uri="{FF2B5EF4-FFF2-40B4-BE49-F238E27FC236}">
                <a16:creationId xmlns:a16="http://schemas.microsoft.com/office/drawing/2014/main" id="{CF13142C-9F8D-7075-9493-C6DB738300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659" b="49819"/>
          <a:stretch/>
        </p:blipFill>
        <p:spPr bwMode="auto">
          <a:xfrm>
            <a:off x="7545282" y="6252068"/>
            <a:ext cx="1217842" cy="957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ell phone&#10;&#10;Description automatically generated">
            <a:extLst>
              <a:ext uri="{FF2B5EF4-FFF2-40B4-BE49-F238E27FC236}">
                <a16:creationId xmlns:a16="http://schemas.microsoft.com/office/drawing/2014/main" id="{2E94EA33-F6EB-D5B8-6DDB-9D7CF8359DD9}"/>
              </a:ext>
            </a:extLst>
          </p:cNvPr>
          <p:cNvPicPr>
            <a:picLocks noChangeAspect="1"/>
          </p:cNvPicPr>
          <p:nvPr/>
        </p:nvPicPr>
        <p:blipFill>
          <a:blip r:embed="rId6"/>
          <a:stretch>
            <a:fillRect/>
          </a:stretch>
        </p:blipFill>
        <p:spPr>
          <a:xfrm>
            <a:off x="688649" y="496818"/>
            <a:ext cx="2407006" cy="4361935"/>
          </a:xfrm>
          <a:prstGeom prst="rect">
            <a:avLst/>
          </a:prstGeom>
        </p:spPr>
      </p:pic>
      <p:sp>
        <p:nvSpPr>
          <p:cNvPr id="15" name="TextBox 14">
            <a:extLst>
              <a:ext uri="{FF2B5EF4-FFF2-40B4-BE49-F238E27FC236}">
                <a16:creationId xmlns:a16="http://schemas.microsoft.com/office/drawing/2014/main" id="{DF7DDCF4-77F4-D2C2-407E-CAF78714C1CB}"/>
              </a:ext>
            </a:extLst>
          </p:cNvPr>
          <p:cNvSpPr txBox="1"/>
          <p:nvPr/>
        </p:nvSpPr>
        <p:spPr>
          <a:xfrm>
            <a:off x="4041451" y="838162"/>
            <a:ext cx="4849045" cy="2862322"/>
          </a:xfrm>
          <a:prstGeom prst="rect">
            <a:avLst/>
          </a:prstGeom>
          <a:noFill/>
        </p:spPr>
        <p:txBody>
          <a:bodyPr wrap="square" lIns="91440" tIns="45720" rIns="91440" bIns="45720" rtlCol="0" anchor="t">
            <a:spAutoFit/>
          </a:bodyPr>
          <a:lstStyle/>
          <a:p>
            <a:r>
              <a:rPr lang="en-GB" sz="6000" b="1" i="0" dirty="0">
                <a:solidFill>
                  <a:srgbClr val="0E4071"/>
                </a:solidFill>
                <a:effectLst>
                  <a:outerShdw blurRad="707794" sx="102000" sy="102000" algn="ctr" rotWithShape="0">
                    <a:srgbClr val="0E4071">
                      <a:alpha val="51000"/>
                    </a:srgbClr>
                  </a:outerShdw>
                </a:effectLst>
                <a:latin typeface="Bierstadt" panose="020B0004020202020204" pitchFamily="34" charset="0"/>
              </a:rPr>
              <a:t>Play yourself through nature</a:t>
            </a:r>
            <a:endParaRPr lang="en-CH" sz="4800" b="1">
              <a:solidFill>
                <a:srgbClr val="0E4071"/>
              </a:solidFill>
              <a:effectLst>
                <a:outerShdw blurRad="707794" sx="102000" sy="102000" algn="ctr" rotWithShape="0">
                  <a:srgbClr val="0E4071">
                    <a:alpha val="51000"/>
                  </a:srgbClr>
                </a:outerShdw>
              </a:effectLst>
              <a:latin typeface="Bierstadt" panose="020B0004020202020204" pitchFamily="34" charset="0"/>
            </a:endParaRPr>
          </a:p>
        </p:txBody>
      </p:sp>
      <p:pic>
        <p:nvPicPr>
          <p:cNvPr id="8" name="Picture 7">
            <a:extLst>
              <a:ext uri="{FF2B5EF4-FFF2-40B4-BE49-F238E27FC236}">
                <a16:creationId xmlns:a16="http://schemas.microsoft.com/office/drawing/2014/main" id="{FE41F28B-AF19-4BBC-02F5-7334DB37683C}"/>
              </a:ext>
            </a:extLst>
          </p:cNvPr>
          <p:cNvPicPr>
            <a:picLocks noChangeAspect="1"/>
          </p:cNvPicPr>
          <p:nvPr/>
        </p:nvPicPr>
        <p:blipFill>
          <a:blip r:embed="rId7"/>
          <a:stretch>
            <a:fillRect/>
          </a:stretch>
        </p:blipFill>
        <p:spPr>
          <a:xfrm>
            <a:off x="2031015" y="1428308"/>
            <a:ext cx="1646565" cy="3305471"/>
          </a:xfrm>
          <a:prstGeom prst="rect">
            <a:avLst/>
          </a:prstGeom>
        </p:spPr>
      </p:pic>
      <p:pic>
        <p:nvPicPr>
          <p:cNvPr id="44" name="Picture 43" descr="A white clouds in the sky&#10;&#10;Description automatically generated">
            <a:extLst>
              <a:ext uri="{FF2B5EF4-FFF2-40B4-BE49-F238E27FC236}">
                <a16:creationId xmlns:a16="http://schemas.microsoft.com/office/drawing/2014/main" id="{619F680A-6F11-E5D8-5414-C21D85C4AFB0}"/>
              </a:ext>
            </a:extLst>
          </p:cNvPr>
          <p:cNvPicPr>
            <a:picLocks noChangeAspect="1"/>
          </p:cNvPicPr>
          <p:nvPr/>
        </p:nvPicPr>
        <p:blipFill>
          <a:blip r:embed="rId8"/>
          <a:stretch>
            <a:fillRect/>
          </a:stretch>
        </p:blipFill>
        <p:spPr>
          <a:xfrm>
            <a:off x="9836292" y="3217884"/>
            <a:ext cx="2667000" cy="965200"/>
          </a:xfrm>
          <a:prstGeom prst="rect">
            <a:avLst/>
          </a:prstGeom>
        </p:spPr>
      </p:pic>
      <p:pic>
        <p:nvPicPr>
          <p:cNvPr id="45" name="Picture 44" descr="A white clouds in the sky&#10;&#10;Description automatically generated">
            <a:extLst>
              <a:ext uri="{FF2B5EF4-FFF2-40B4-BE49-F238E27FC236}">
                <a16:creationId xmlns:a16="http://schemas.microsoft.com/office/drawing/2014/main" id="{58D72931-C866-8795-3690-878BC74F532C}"/>
              </a:ext>
            </a:extLst>
          </p:cNvPr>
          <p:cNvPicPr>
            <a:picLocks noChangeAspect="1"/>
          </p:cNvPicPr>
          <p:nvPr/>
        </p:nvPicPr>
        <p:blipFill>
          <a:blip r:embed="rId8"/>
          <a:stretch>
            <a:fillRect/>
          </a:stretch>
        </p:blipFill>
        <p:spPr>
          <a:xfrm>
            <a:off x="12797206" y="496818"/>
            <a:ext cx="3677006" cy="1330726"/>
          </a:xfrm>
          <a:prstGeom prst="rect">
            <a:avLst/>
          </a:prstGeom>
        </p:spPr>
      </p:pic>
      <p:pic>
        <p:nvPicPr>
          <p:cNvPr id="46" name="Picture 45" descr="A white clouds in the sky&#10;&#10;Description automatically generated">
            <a:extLst>
              <a:ext uri="{FF2B5EF4-FFF2-40B4-BE49-F238E27FC236}">
                <a16:creationId xmlns:a16="http://schemas.microsoft.com/office/drawing/2014/main" id="{ADC8FC38-5A38-5DA1-3FBA-0C2DE54A217B}"/>
              </a:ext>
            </a:extLst>
          </p:cNvPr>
          <p:cNvPicPr>
            <a:picLocks noChangeAspect="1"/>
          </p:cNvPicPr>
          <p:nvPr/>
        </p:nvPicPr>
        <p:blipFill>
          <a:blip r:embed="rId8"/>
          <a:stretch>
            <a:fillRect/>
          </a:stretch>
        </p:blipFill>
        <p:spPr>
          <a:xfrm>
            <a:off x="15137635" y="3768578"/>
            <a:ext cx="4927084" cy="1783135"/>
          </a:xfrm>
          <a:prstGeom prst="rect">
            <a:avLst/>
          </a:prstGeom>
        </p:spPr>
      </p:pic>
      <p:pic>
        <p:nvPicPr>
          <p:cNvPr id="48" name="Picture 47" descr="A white cloud in the sky&#10;&#10;Description automatically generated">
            <a:extLst>
              <a:ext uri="{FF2B5EF4-FFF2-40B4-BE49-F238E27FC236}">
                <a16:creationId xmlns:a16="http://schemas.microsoft.com/office/drawing/2014/main" id="{D07DFCC3-4D17-9A63-57F2-8D2C3D20881E}"/>
              </a:ext>
            </a:extLst>
          </p:cNvPr>
          <p:cNvPicPr>
            <a:picLocks noChangeAspect="1"/>
          </p:cNvPicPr>
          <p:nvPr/>
        </p:nvPicPr>
        <p:blipFill>
          <a:blip r:embed="rId9"/>
          <a:stretch>
            <a:fillRect/>
          </a:stretch>
        </p:blipFill>
        <p:spPr>
          <a:xfrm>
            <a:off x="11578006" y="1827544"/>
            <a:ext cx="1219200" cy="965200"/>
          </a:xfrm>
          <a:prstGeom prst="rect">
            <a:avLst/>
          </a:prstGeom>
        </p:spPr>
      </p:pic>
      <p:pic>
        <p:nvPicPr>
          <p:cNvPr id="49" name="Picture 48" descr="A white cloud in the sky&#10;&#10;Description automatically generated">
            <a:extLst>
              <a:ext uri="{FF2B5EF4-FFF2-40B4-BE49-F238E27FC236}">
                <a16:creationId xmlns:a16="http://schemas.microsoft.com/office/drawing/2014/main" id="{CCDFF119-4416-F645-0BF6-70851D107757}"/>
              </a:ext>
            </a:extLst>
          </p:cNvPr>
          <p:cNvPicPr>
            <a:picLocks noChangeAspect="1"/>
          </p:cNvPicPr>
          <p:nvPr/>
        </p:nvPicPr>
        <p:blipFill>
          <a:blip r:embed="rId9"/>
          <a:stretch>
            <a:fillRect/>
          </a:stretch>
        </p:blipFill>
        <p:spPr>
          <a:xfrm>
            <a:off x="13918435" y="2269323"/>
            <a:ext cx="1219200" cy="965200"/>
          </a:xfrm>
          <a:prstGeom prst="rect">
            <a:avLst/>
          </a:prstGeom>
        </p:spPr>
      </p:pic>
      <p:pic>
        <p:nvPicPr>
          <p:cNvPr id="50" name="Picture 49" descr="A white cloud in the sky&#10;&#10;Description automatically generated">
            <a:extLst>
              <a:ext uri="{FF2B5EF4-FFF2-40B4-BE49-F238E27FC236}">
                <a16:creationId xmlns:a16="http://schemas.microsoft.com/office/drawing/2014/main" id="{6F92880B-37C6-6B80-3956-100574083DBD}"/>
              </a:ext>
            </a:extLst>
          </p:cNvPr>
          <p:cNvPicPr>
            <a:picLocks noChangeAspect="1"/>
          </p:cNvPicPr>
          <p:nvPr/>
        </p:nvPicPr>
        <p:blipFill>
          <a:blip r:embed="rId9"/>
          <a:stretch>
            <a:fillRect/>
          </a:stretch>
        </p:blipFill>
        <p:spPr>
          <a:xfrm>
            <a:off x="12797206" y="3310833"/>
            <a:ext cx="2407006" cy="1905546"/>
          </a:xfrm>
          <a:prstGeom prst="rect">
            <a:avLst/>
          </a:prstGeom>
        </p:spPr>
      </p:pic>
      <p:pic>
        <p:nvPicPr>
          <p:cNvPr id="1027" name="Picture 8" descr="Mountain Ground Decorative Transparent Image​ | Gallery Yopriceville -  High-Quality Free Images and Transparent PNG Clipart">
            <a:extLst>
              <a:ext uri="{FF2B5EF4-FFF2-40B4-BE49-F238E27FC236}">
                <a16:creationId xmlns:a16="http://schemas.microsoft.com/office/drawing/2014/main" id="{175BB94F-B724-C44A-CC8C-0A19BA7667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 y="5083808"/>
            <a:ext cx="13792745" cy="56919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33" descr="A green field with a path&#10;&#10;Description automatically generated">
            <a:extLst>
              <a:ext uri="{FF2B5EF4-FFF2-40B4-BE49-F238E27FC236}">
                <a16:creationId xmlns:a16="http://schemas.microsoft.com/office/drawing/2014/main" id="{1C65ABD8-7032-7F1F-7ADE-428BBB7A9AB2}"/>
              </a:ext>
            </a:extLst>
          </p:cNvPr>
          <p:cNvPicPr>
            <a:picLocks noChangeAspect="1"/>
          </p:cNvPicPr>
          <p:nvPr/>
        </p:nvPicPr>
        <p:blipFill>
          <a:blip r:embed="rId11"/>
          <a:stretch>
            <a:fillRect/>
          </a:stretch>
        </p:blipFill>
        <p:spPr>
          <a:xfrm flipH="1">
            <a:off x="-28945" y="7315281"/>
            <a:ext cx="16579583" cy="6259144"/>
          </a:xfrm>
          <a:prstGeom prst="rect">
            <a:avLst/>
          </a:prstGeom>
        </p:spPr>
      </p:pic>
      <p:pic>
        <p:nvPicPr>
          <p:cNvPr id="9" name="Picture 2" descr="Field Clipart Playground - Transparent Background Playground Clip Art, HD  Png Download | Transparent background, Clip art, Mother mary images">
            <a:extLst>
              <a:ext uri="{FF2B5EF4-FFF2-40B4-BE49-F238E27FC236}">
                <a16:creationId xmlns:a16="http://schemas.microsoft.com/office/drawing/2014/main" id="{CF6917C5-DC65-EE1F-403E-501EC2B8CE75}"/>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21785"/>
          <a:stretch/>
        </p:blipFill>
        <p:spPr bwMode="auto">
          <a:xfrm>
            <a:off x="-28943" y="9154793"/>
            <a:ext cx="3567378" cy="273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296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3000">
              <a:srgbClr val="E1F1FD"/>
            </a:gs>
            <a:gs pos="99000">
              <a:srgbClr val="C1D8F0"/>
            </a:gs>
          </a:gsLst>
          <a:lin ang="16200000" scaled="1"/>
        </a:gradFill>
        <a:effectLst/>
      </p:bgPr>
    </p:bg>
    <p:spTree>
      <p:nvGrpSpPr>
        <p:cNvPr id="1" name="Shape 53"/>
        <p:cNvGrpSpPr/>
        <p:nvPr/>
      </p:nvGrpSpPr>
      <p:grpSpPr>
        <a:xfrm>
          <a:off x="0" y="0"/>
          <a:ext cx="0" cy="0"/>
          <a:chOff x="0" y="0"/>
          <a:chExt cx="0" cy="0"/>
        </a:xfrm>
      </p:grpSpPr>
      <p:sp>
        <p:nvSpPr>
          <p:cNvPr id="14353" name="Entdecken">
            <a:extLst>
              <a:ext uri="{FF2B5EF4-FFF2-40B4-BE49-F238E27FC236}">
                <a16:creationId xmlns:a16="http://schemas.microsoft.com/office/drawing/2014/main" id="{845860B4-0F80-70D2-C392-C49F1DDF2B36}"/>
              </a:ext>
            </a:extLst>
          </p:cNvPr>
          <p:cNvSpPr txBox="1"/>
          <p:nvPr/>
        </p:nvSpPr>
        <p:spPr>
          <a:xfrm>
            <a:off x="10569953" y="1817412"/>
            <a:ext cx="5927068" cy="1200329"/>
          </a:xfrm>
          <a:prstGeom prst="rect">
            <a:avLst/>
          </a:prstGeom>
          <a:noFill/>
        </p:spPr>
        <p:txBody>
          <a:bodyPr wrap="square" rtlCol="0">
            <a:spAutoFit/>
          </a:bodyPr>
          <a:lstStyle/>
          <a:p>
            <a:r>
              <a:rPr lang="en-CH" sz="7200" b="1">
                <a:solidFill>
                  <a:srgbClr val="0E4071">
                    <a:alpha val="56769"/>
                  </a:srgbClr>
                </a:solidFill>
                <a:latin typeface="Montserrat" pitchFamily="2" charset="77"/>
                <a:cs typeface="ADLaM Display" panose="020F0502020204030204" pitchFamily="34" charset="0"/>
              </a:rPr>
              <a:t>Entdecken</a:t>
            </a:r>
          </a:p>
        </p:txBody>
      </p:sp>
      <p:sp>
        <p:nvSpPr>
          <p:cNvPr id="14352" name="Spielerisch">
            <a:extLst>
              <a:ext uri="{FF2B5EF4-FFF2-40B4-BE49-F238E27FC236}">
                <a16:creationId xmlns:a16="http://schemas.microsoft.com/office/drawing/2014/main" id="{19AE2834-66CD-798C-3F6F-2A1F775FFAA5}"/>
              </a:ext>
            </a:extLst>
          </p:cNvPr>
          <p:cNvSpPr txBox="1"/>
          <p:nvPr/>
        </p:nvSpPr>
        <p:spPr>
          <a:xfrm>
            <a:off x="1608466" y="1827544"/>
            <a:ext cx="5927068" cy="1200329"/>
          </a:xfrm>
          <a:prstGeom prst="rect">
            <a:avLst/>
          </a:prstGeom>
          <a:noFill/>
        </p:spPr>
        <p:txBody>
          <a:bodyPr wrap="square" rtlCol="0">
            <a:spAutoFit/>
          </a:bodyPr>
          <a:lstStyle/>
          <a:p>
            <a:r>
              <a:rPr lang="en-US" sz="7200" b="1" dirty="0">
                <a:solidFill>
                  <a:srgbClr val="0E4071">
                    <a:alpha val="56769"/>
                  </a:srgbClr>
                </a:solidFill>
                <a:latin typeface="Montserrat" pitchFamily="2" charset="77"/>
                <a:cs typeface="ADLaM Display" panose="020F0502020204030204" pitchFamily="34" charset="0"/>
              </a:rPr>
              <a:t>Playful</a:t>
            </a:r>
            <a:endParaRPr lang="en-CH" sz="7200" b="1">
              <a:solidFill>
                <a:srgbClr val="0E4071">
                  <a:alpha val="56769"/>
                </a:srgbClr>
              </a:solidFill>
              <a:latin typeface="Montserrat" pitchFamily="2" charset="77"/>
              <a:cs typeface="ADLaM Display" panose="020F0502020204030204" pitchFamily="34" charset="0"/>
            </a:endParaRPr>
          </a:p>
        </p:txBody>
      </p:sp>
      <p:pic>
        <p:nvPicPr>
          <p:cNvPr id="28" name="Picture 27" descr="A white clouds in the sky&#10;&#10;Description automatically generated">
            <a:extLst>
              <a:ext uri="{FF2B5EF4-FFF2-40B4-BE49-F238E27FC236}">
                <a16:creationId xmlns:a16="http://schemas.microsoft.com/office/drawing/2014/main" id="{1EE52B64-1C3D-A6AE-4508-97DEDC08DCA9}"/>
              </a:ext>
            </a:extLst>
          </p:cNvPr>
          <p:cNvPicPr>
            <a:picLocks noChangeAspect="1"/>
          </p:cNvPicPr>
          <p:nvPr/>
        </p:nvPicPr>
        <p:blipFill>
          <a:blip r:embed="rId3"/>
          <a:stretch>
            <a:fillRect/>
          </a:stretch>
        </p:blipFill>
        <p:spPr>
          <a:xfrm>
            <a:off x="5794293" y="496818"/>
            <a:ext cx="3677006" cy="1330726"/>
          </a:xfrm>
          <a:prstGeom prst="rect">
            <a:avLst/>
          </a:prstGeom>
        </p:spPr>
      </p:pic>
      <p:pic>
        <p:nvPicPr>
          <p:cNvPr id="14344" name="Picture 8" descr="Mountain Ground Decorative Transparent Image​ | Gallery Yopriceville -  High-Quality Free Images and Transparent PNG Clipart">
            <a:extLst>
              <a:ext uri="{FF2B5EF4-FFF2-40B4-BE49-F238E27FC236}">
                <a16:creationId xmlns:a16="http://schemas.microsoft.com/office/drawing/2014/main" id="{7FB9EE22-4379-8E49-3308-85FBD429E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 y="388572"/>
            <a:ext cx="13792745" cy="5691901"/>
          </a:xfrm>
          <a:prstGeom prst="rect">
            <a:avLst/>
          </a:prstGeom>
          <a:noFill/>
          <a:extLst>
            <a:ext uri="{909E8E84-426E-40DD-AFC4-6F175D3DCCD1}">
              <a14:hiddenFill xmlns:a14="http://schemas.microsoft.com/office/drawing/2010/main">
                <a:solidFill>
                  <a:srgbClr val="FFFFFF"/>
                </a:solidFill>
              </a14:hiddenFill>
            </a:ext>
          </a:extLst>
        </p:spPr>
      </p:pic>
      <p:pic>
        <p:nvPicPr>
          <p:cNvPr id="14351" name="Picture 14350" descr="A green field with a path&#10;&#10;Description automatically generated">
            <a:extLst>
              <a:ext uri="{FF2B5EF4-FFF2-40B4-BE49-F238E27FC236}">
                <a16:creationId xmlns:a16="http://schemas.microsoft.com/office/drawing/2014/main" id="{F799A7F3-A2CE-9427-733B-0039A7080504}"/>
              </a:ext>
            </a:extLst>
          </p:cNvPr>
          <p:cNvPicPr>
            <a:picLocks noChangeAspect="1"/>
          </p:cNvPicPr>
          <p:nvPr/>
        </p:nvPicPr>
        <p:blipFill>
          <a:blip r:embed="rId5"/>
          <a:stretch>
            <a:fillRect/>
          </a:stretch>
        </p:blipFill>
        <p:spPr>
          <a:xfrm flipH="1">
            <a:off x="-19006" y="1729181"/>
            <a:ext cx="16579583" cy="625914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2E94EA33-F6EB-D5B8-6DDB-9D7CF8359DD9}"/>
              </a:ext>
            </a:extLst>
          </p:cNvPr>
          <p:cNvPicPr>
            <a:picLocks noChangeAspect="1"/>
          </p:cNvPicPr>
          <p:nvPr/>
        </p:nvPicPr>
        <p:blipFill>
          <a:blip r:embed="rId6"/>
          <a:stretch>
            <a:fillRect/>
          </a:stretch>
        </p:blipFill>
        <p:spPr>
          <a:xfrm>
            <a:off x="-25635299" y="496818"/>
            <a:ext cx="2407006" cy="4361935"/>
          </a:xfrm>
          <a:prstGeom prst="rect">
            <a:avLst/>
          </a:prstGeom>
        </p:spPr>
      </p:pic>
      <p:sp>
        <p:nvSpPr>
          <p:cNvPr id="15" name="TextBox 14">
            <a:extLst>
              <a:ext uri="{FF2B5EF4-FFF2-40B4-BE49-F238E27FC236}">
                <a16:creationId xmlns:a16="http://schemas.microsoft.com/office/drawing/2014/main" id="{DF7DDCF4-77F4-D2C2-407E-CAF78714C1CB}"/>
              </a:ext>
            </a:extLst>
          </p:cNvPr>
          <p:cNvSpPr txBox="1"/>
          <p:nvPr/>
        </p:nvSpPr>
        <p:spPr>
          <a:xfrm>
            <a:off x="-22282497" y="838162"/>
            <a:ext cx="4849045" cy="2862322"/>
          </a:xfrm>
          <a:prstGeom prst="rect">
            <a:avLst/>
          </a:prstGeom>
          <a:noFill/>
        </p:spPr>
        <p:txBody>
          <a:bodyPr wrap="square" lIns="91440" tIns="45720" rIns="91440" bIns="45720" rtlCol="0" anchor="t">
            <a:spAutoFit/>
          </a:bodyPr>
          <a:lstStyle/>
          <a:p>
            <a:r>
              <a:rPr lang="en-GB" sz="6000" b="1" i="0">
                <a:solidFill>
                  <a:srgbClr val="0E4071"/>
                </a:solidFill>
                <a:effectLst>
                  <a:outerShdw blurRad="707794" sx="102000" sy="102000" algn="ctr" rotWithShape="0">
                    <a:srgbClr val="0E4071">
                      <a:alpha val="51000"/>
                    </a:srgbClr>
                  </a:outerShdw>
                </a:effectLst>
                <a:latin typeface="Bierstadt" panose="020B0004020202020204" pitchFamily="34" charset="0"/>
              </a:rPr>
              <a:t>Spiel dich </a:t>
            </a:r>
            <a:r>
              <a:rPr lang="en-GB" sz="6000" b="1" i="0" err="1">
                <a:solidFill>
                  <a:srgbClr val="0E4071"/>
                </a:solidFill>
                <a:effectLst>
                  <a:outerShdw blurRad="707794" sx="102000" sy="102000" algn="ctr" rotWithShape="0">
                    <a:srgbClr val="0E4071">
                      <a:alpha val="51000"/>
                    </a:srgbClr>
                  </a:outerShdw>
                </a:effectLst>
                <a:latin typeface="Bierstadt" panose="020B0004020202020204" pitchFamily="34" charset="0"/>
              </a:rPr>
              <a:t>durch</a:t>
            </a:r>
            <a:r>
              <a:rPr lang="en-GB" sz="6000" b="1" i="0">
                <a:solidFill>
                  <a:srgbClr val="0E4071"/>
                </a:solidFill>
                <a:effectLst>
                  <a:outerShdw blurRad="707794" sx="102000" sy="102000" algn="ctr" rotWithShape="0">
                    <a:srgbClr val="0E4071">
                      <a:alpha val="51000"/>
                    </a:srgbClr>
                  </a:outerShdw>
                </a:effectLst>
                <a:latin typeface="Bierstadt" panose="020B0004020202020204" pitchFamily="34" charset="0"/>
              </a:rPr>
              <a:t> die </a:t>
            </a:r>
            <a:r>
              <a:rPr lang="en-GB" sz="6000" b="1" i="0" err="1">
                <a:solidFill>
                  <a:srgbClr val="0E4071"/>
                </a:solidFill>
                <a:effectLst>
                  <a:outerShdw blurRad="707794" sx="102000" sy="102000" algn="ctr" rotWithShape="0">
                    <a:srgbClr val="0E4071">
                      <a:alpha val="51000"/>
                    </a:srgbClr>
                  </a:outerShdw>
                </a:effectLst>
                <a:latin typeface="Bierstadt" panose="020B0004020202020204" pitchFamily="34" charset="0"/>
              </a:rPr>
              <a:t>Natur</a:t>
            </a:r>
            <a:r>
              <a:rPr lang="en-GB" sz="6000" b="1" i="0">
                <a:solidFill>
                  <a:srgbClr val="0E4071"/>
                </a:solidFill>
                <a:effectLst>
                  <a:outerShdw blurRad="707794" sx="102000" sy="102000" algn="ctr" rotWithShape="0">
                    <a:srgbClr val="0E4071">
                      <a:alpha val="51000"/>
                    </a:srgbClr>
                  </a:outerShdw>
                </a:effectLst>
                <a:latin typeface="Bierstadt" panose="020B0004020202020204" pitchFamily="34" charset="0"/>
              </a:rPr>
              <a:t> </a:t>
            </a:r>
            <a:endParaRPr lang="en-CH" sz="4800" b="1">
              <a:solidFill>
                <a:srgbClr val="0E4071"/>
              </a:solidFill>
              <a:effectLst>
                <a:outerShdw blurRad="707794" sx="102000" sy="102000" algn="ctr" rotWithShape="0">
                  <a:srgbClr val="0E4071">
                    <a:alpha val="51000"/>
                  </a:srgbClr>
                </a:outerShdw>
              </a:effectLst>
              <a:latin typeface="Bierstadt" panose="020B0004020202020204" pitchFamily="34" charset="0"/>
            </a:endParaRPr>
          </a:p>
        </p:txBody>
      </p:sp>
      <p:pic>
        <p:nvPicPr>
          <p:cNvPr id="8" name="Picture 7">
            <a:extLst>
              <a:ext uri="{FF2B5EF4-FFF2-40B4-BE49-F238E27FC236}">
                <a16:creationId xmlns:a16="http://schemas.microsoft.com/office/drawing/2014/main" id="{FE41F28B-AF19-4BBC-02F5-7334DB37683C}"/>
              </a:ext>
            </a:extLst>
          </p:cNvPr>
          <p:cNvPicPr>
            <a:picLocks noChangeAspect="1"/>
          </p:cNvPicPr>
          <p:nvPr/>
        </p:nvPicPr>
        <p:blipFill>
          <a:blip r:embed="rId7"/>
          <a:stretch>
            <a:fillRect/>
          </a:stretch>
        </p:blipFill>
        <p:spPr>
          <a:xfrm>
            <a:off x="-24292933" y="1428308"/>
            <a:ext cx="1646565" cy="3305471"/>
          </a:xfrm>
          <a:prstGeom prst="rect">
            <a:avLst/>
          </a:prstGeom>
        </p:spPr>
      </p:pic>
      <p:pic>
        <p:nvPicPr>
          <p:cNvPr id="60" name="Picture 2" descr="Field Clipart Playground - Transparent Background Playground Clip Art, HD  Png Download | Transparent background, Clip art, Mother mary images">
            <a:extLst>
              <a:ext uri="{FF2B5EF4-FFF2-40B4-BE49-F238E27FC236}">
                <a16:creationId xmlns:a16="http://schemas.microsoft.com/office/drawing/2014/main" id="{4630F3C8-A7B2-B366-0C8B-22CD209D6A0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21785"/>
          <a:stretch/>
        </p:blipFill>
        <p:spPr bwMode="auto">
          <a:xfrm>
            <a:off x="-28943" y="2677785"/>
            <a:ext cx="3567378" cy="2731538"/>
          </a:xfrm>
          <a:prstGeom prst="rect">
            <a:avLst/>
          </a:prstGeom>
          <a:noFill/>
          <a:extLst>
            <a:ext uri="{909E8E84-426E-40DD-AFC4-6F175D3DCCD1}">
              <a14:hiddenFill xmlns:a14="http://schemas.microsoft.com/office/drawing/2010/main">
                <a:solidFill>
                  <a:srgbClr val="FFFFFF"/>
                </a:solidFill>
              </a14:hiddenFill>
            </a:ext>
          </a:extLst>
        </p:spPr>
      </p:pic>
      <p:pic>
        <p:nvPicPr>
          <p:cNvPr id="14349" name="Picture 16">
            <a:extLst>
              <a:ext uri="{FF2B5EF4-FFF2-40B4-BE49-F238E27FC236}">
                <a16:creationId xmlns:a16="http://schemas.microsoft.com/office/drawing/2014/main" id="{7EE0501B-0128-BFEB-6148-8E14C5FEB6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82535" y="3587517"/>
            <a:ext cx="403404" cy="225934"/>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349" descr="A cartoon of a child holding a phone&#10;&#10;Description automatically generated">
            <a:extLst>
              <a:ext uri="{FF2B5EF4-FFF2-40B4-BE49-F238E27FC236}">
                <a16:creationId xmlns:a16="http://schemas.microsoft.com/office/drawing/2014/main" id="{F6E50F54-D1E9-5B5A-F65E-B2FF4BB0FAA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055" b="99805" l="9961" r="89844">
                        <a14:foregroundMark x1="62012" y1="21875" x2="63867" y2="12695"/>
                        <a14:foregroundMark x1="63867" y1="12695" x2="68457" y2="24219"/>
                        <a14:foregroundMark x1="68457" y1="24219" x2="59277" y2="23242"/>
                        <a14:foregroundMark x1="59277" y1="23242" x2="58594" y2="17480"/>
                        <a14:foregroundMark x1="58594" y1="6836" x2="60254" y2="6152"/>
                        <a14:foregroundMark x1="57520" y1="89941" x2="66113" y2="85449"/>
                        <a14:foregroundMark x1="66113" y1="85449" x2="75488" y2="88574"/>
                        <a14:foregroundMark x1="75488" y1="88574" x2="78027" y2="98047"/>
                        <a14:foregroundMark x1="78027" y1="98047" x2="78027" y2="98438"/>
                        <a14:foregroundMark x1="59277" y1="95703" x2="58887" y2="99805"/>
                        <a14:foregroundMark x1="39355" y1="30762" x2="39063" y2="24609"/>
                        <a14:foregroundMark x1="39746" y1="23926" x2="40039" y2="21582"/>
                      </a14:backgroundRemoval>
                    </a14:imgEffect>
                  </a14:imgLayer>
                </a14:imgProps>
              </a:ext>
            </a:extLst>
          </a:blip>
          <a:stretch>
            <a:fillRect/>
          </a:stretch>
        </p:blipFill>
        <p:spPr>
          <a:xfrm>
            <a:off x="8260847" y="2976898"/>
            <a:ext cx="3513762" cy="3513762"/>
          </a:xfrm>
          <a:prstGeom prst="rect">
            <a:avLst/>
          </a:prstGeom>
        </p:spPr>
      </p:pic>
      <p:pic>
        <p:nvPicPr>
          <p:cNvPr id="27" name="Picture 26" descr="A white clouds in the sky&#10;&#10;Description automatically generated">
            <a:extLst>
              <a:ext uri="{FF2B5EF4-FFF2-40B4-BE49-F238E27FC236}">
                <a16:creationId xmlns:a16="http://schemas.microsoft.com/office/drawing/2014/main" id="{29183F12-F8C7-2001-7567-6B58A20B5DCA}"/>
              </a:ext>
            </a:extLst>
          </p:cNvPr>
          <p:cNvPicPr>
            <a:picLocks noChangeAspect="1"/>
          </p:cNvPicPr>
          <p:nvPr/>
        </p:nvPicPr>
        <p:blipFill>
          <a:blip r:embed="rId3"/>
          <a:stretch>
            <a:fillRect/>
          </a:stretch>
        </p:blipFill>
        <p:spPr>
          <a:xfrm>
            <a:off x="-15042191" y="3234523"/>
            <a:ext cx="2667000" cy="965200"/>
          </a:xfrm>
          <a:prstGeom prst="rect">
            <a:avLst/>
          </a:prstGeom>
        </p:spPr>
      </p:pic>
      <p:pic>
        <p:nvPicPr>
          <p:cNvPr id="29" name="Picture 28" descr="A white clouds in the sky&#10;&#10;Description automatically generated">
            <a:extLst>
              <a:ext uri="{FF2B5EF4-FFF2-40B4-BE49-F238E27FC236}">
                <a16:creationId xmlns:a16="http://schemas.microsoft.com/office/drawing/2014/main" id="{0D04E1D3-F232-9101-77EC-BC9D5F7112A9}"/>
              </a:ext>
            </a:extLst>
          </p:cNvPr>
          <p:cNvPicPr>
            <a:picLocks noChangeAspect="1"/>
          </p:cNvPicPr>
          <p:nvPr/>
        </p:nvPicPr>
        <p:blipFill>
          <a:blip r:embed="rId3"/>
          <a:stretch>
            <a:fillRect/>
          </a:stretch>
        </p:blipFill>
        <p:spPr>
          <a:xfrm>
            <a:off x="-4927084" y="3755114"/>
            <a:ext cx="4927084" cy="1783135"/>
          </a:xfrm>
          <a:prstGeom prst="rect">
            <a:avLst/>
          </a:prstGeom>
        </p:spPr>
      </p:pic>
      <p:pic>
        <p:nvPicPr>
          <p:cNvPr id="30" name="Picture 29" descr="A white cloud in the sky&#10;&#10;Description automatically generated">
            <a:extLst>
              <a:ext uri="{FF2B5EF4-FFF2-40B4-BE49-F238E27FC236}">
                <a16:creationId xmlns:a16="http://schemas.microsoft.com/office/drawing/2014/main" id="{506F35E8-27FF-33F0-9312-062445F1C6E3}"/>
              </a:ext>
            </a:extLst>
          </p:cNvPr>
          <p:cNvPicPr>
            <a:picLocks noChangeAspect="1"/>
          </p:cNvPicPr>
          <p:nvPr/>
        </p:nvPicPr>
        <p:blipFill>
          <a:blip r:embed="rId13"/>
          <a:stretch>
            <a:fillRect/>
          </a:stretch>
        </p:blipFill>
        <p:spPr>
          <a:xfrm>
            <a:off x="793469" y="1827544"/>
            <a:ext cx="1219200" cy="965200"/>
          </a:xfrm>
          <a:prstGeom prst="rect">
            <a:avLst/>
          </a:prstGeom>
        </p:spPr>
      </p:pic>
      <p:pic>
        <p:nvPicPr>
          <p:cNvPr id="31" name="Picture 30" descr="A white cloud in the sky&#10;&#10;Description automatically generated">
            <a:extLst>
              <a:ext uri="{FF2B5EF4-FFF2-40B4-BE49-F238E27FC236}">
                <a16:creationId xmlns:a16="http://schemas.microsoft.com/office/drawing/2014/main" id="{B9BEDF84-FDC3-1474-3716-5436630B148B}"/>
              </a:ext>
            </a:extLst>
          </p:cNvPr>
          <p:cNvPicPr>
            <a:picLocks noChangeAspect="1"/>
          </p:cNvPicPr>
          <p:nvPr/>
        </p:nvPicPr>
        <p:blipFill>
          <a:blip r:embed="rId13"/>
          <a:stretch>
            <a:fillRect/>
          </a:stretch>
        </p:blipFill>
        <p:spPr>
          <a:xfrm>
            <a:off x="-10950250" y="2294374"/>
            <a:ext cx="1219200" cy="965200"/>
          </a:xfrm>
          <a:prstGeom prst="rect">
            <a:avLst/>
          </a:prstGeom>
        </p:spPr>
      </p:pic>
      <p:pic>
        <p:nvPicPr>
          <p:cNvPr id="32" name="Picture 31" descr="A white cloud in the sky&#10;&#10;Description automatically generated">
            <a:extLst>
              <a:ext uri="{FF2B5EF4-FFF2-40B4-BE49-F238E27FC236}">
                <a16:creationId xmlns:a16="http://schemas.microsoft.com/office/drawing/2014/main" id="{128E110E-AE2B-C6EA-1022-931F6FCAFB3C}"/>
              </a:ext>
            </a:extLst>
          </p:cNvPr>
          <p:cNvPicPr>
            <a:picLocks noChangeAspect="1"/>
          </p:cNvPicPr>
          <p:nvPr/>
        </p:nvPicPr>
        <p:blipFill>
          <a:blip r:embed="rId13"/>
          <a:stretch>
            <a:fillRect/>
          </a:stretch>
        </p:blipFill>
        <p:spPr>
          <a:xfrm>
            <a:off x="-6340475" y="3315957"/>
            <a:ext cx="2407006" cy="1905546"/>
          </a:xfrm>
          <a:prstGeom prst="rect">
            <a:avLst/>
          </a:prstGeom>
        </p:spPr>
      </p:pic>
    </p:spTree>
    <p:extLst>
      <p:ext uri="{BB962C8B-B14F-4D97-AF65-F5344CB8AC3E}">
        <p14:creationId xmlns:p14="http://schemas.microsoft.com/office/powerpoint/2010/main" val="767707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D9DBE0"/>
            </a:gs>
            <a:gs pos="73000">
              <a:srgbClr val="E1F1FD"/>
            </a:gs>
            <a:gs pos="99000">
              <a:srgbClr val="C1D8F0"/>
            </a:gs>
          </a:gsLst>
          <a:lin ang="16200000" scaled="1"/>
        </a:gradFill>
        <a:effectLst/>
      </p:bgPr>
    </p:bg>
    <p:spTree>
      <p:nvGrpSpPr>
        <p:cNvPr id="1" name="Shape 53"/>
        <p:cNvGrpSpPr/>
        <p:nvPr/>
      </p:nvGrpSpPr>
      <p:grpSpPr>
        <a:xfrm>
          <a:off x="0" y="0"/>
          <a:ext cx="0" cy="0"/>
          <a:chOff x="0" y="0"/>
          <a:chExt cx="0" cy="0"/>
        </a:xfrm>
      </p:grpSpPr>
      <p:sp>
        <p:nvSpPr>
          <p:cNvPr id="21" name="Bildung">
            <a:extLst>
              <a:ext uri="{FF2B5EF4-FFF2-40B4-BE49-F238E27FC236}">
                <a16:creationId xmlns:a16="http://schemas.microsoft.com/office/drawing/2014/main" id="{53C6EDE5-7F31-DCF8-473B-CDC5830729EE}"/>
              </a:ext>
            </a:extLst>
          </p:cNvPr>
          <p:cNvSpPr txBox="1"/>
          <p:nvPr/>
        </p:nvSpPr>
        <p:spPr>
          <a:xfrm>
            <a:off x="151412" y="-1844209"/>
            <a:ext cx="5927068" cy="1015663"/>
          </a:xfrm>
          <a:prstGeom prst="rect">
            <a:avLst/>
          </a:prstGeom>
          <a:noFill/>
        </p:spPr>
        <p:txBody>
          <a:bodyPr wrap="square" rtlCol="0">
            <a:spAutoFit/>
          </a:bodyPr>
          <a:lstStyle/>
          <a:p>
            <a:r>
              <a:rPr lang="en-US" sz="6000" b="1" dirty="0">
                <a:solidFill>
                  <a:srgbClr val="0E4071">
                    <a:alpha val="56769"/>
                  </a:srgbClr>
                </a:solidFill>
                <a:latin typeface="Montserrat" pitchFamily="2" charset="77"/>
                <a:cs typeface="ADLaM Display" panose="020F0502020204030204" pitchFamily="34" charset="0"/>
              </a:rPr>
              <a:t>Education</a:t>
            </a:r>
            <a:endParaRPr lang="en-CH" sz="6000" b="1">
              <a:solidFill>
                <a:srgbClr val="0E4071">
                  <a:alpha val="56769"/>
                </a:srgbClr>
              </a:solidFill>
              <a:latin typeface="Montserrat" pitchFamily="2" charset="77"/>
              <a:cs typeface="ADLaM Display" panose="020F0502020204030204" pitchFamily="34" charset="0"/>
            </a:endParaRPr>
          </a:p>
        </p:txBody>
      </p:sp>
      <p:sp>
        <p:nvSpPr>
          <p:cNvPr id="20" name="Entdecken">
            <a:extLst>
              <a:ext uri="{FF2B5EF4-FFF2-40B4-BE49-F238E27FC236}">
                <a16:creationId xmlns:a16="http://schemas.microsoft.com/office/drawing/2014/main" id="{DB28435D-0A9E-D2F6-69C0-F416A052B027}"/>
              </a:ext>
            </a:extLst>
          </p:cNvPr>
          <p:cNvSpPr txBox="1"/>
          <p:nvPr/>
        </p:nvSpPr>
        <p:spPr>
          <a:xfrm>
            <a:off x="126933" y="1817412"/>
            <a:ext cx="5927068" cy="1200329"/>
          </a:xfrm>
          <a:prstGeom prst="rect">
            <a:avLst/>
          </a:prstGeom>
          <a:noFill/>
        </p:spPr>
        <p:txBody>
          <a:bodyPr wrap="square" rtlCol="0">
            <a:spAutoFit/>
          </a:bodyPr>
          <a:lstStyle/>
          <a:p>
            <a:r>
              <a:rPr lang="en-US" sz="7200" b="1" dirty="0">
                <a:solidFill>
                  <a:srgbClr val="0E4071">
                    <a:alpha val="56769"/>
                  </a:srgbClr>
                </a:solidFill>
                <a:latin typeface="Montserrat" pitchFamily="2" charset="77"/>
                <a:cs typeface="ADLaM Display" panose="020F0502020204030204" pitchFamily="34" charset="0"/>
              </a:rPr>
              <a:t>Explore</a:t>
            </a:r>
            <a:endParaRPr lang="en-CH" sz="7200" b="1">
              <a:solidFill>
                <a:srgbClr val="0E4071">
                  <a:alpha val="56769"/>
                </a:srgbClr>
              </a:solidFill>
              <a:latin typeface="Montserrat" pitchFamily="2" charset="77"/>
              <a:cs typeface="ADLaM Display" panose="020F0502020204030204" pitchFamily="34" charset="0"/>
            </a:endParaRPr>
          </a:p>
        </p:txBody>
      </p:sp>
      <p:pic>
        <p:nvPicPr>
          <p:cNvPr id="10" name="Picture 9" descr="A white clouds in the sky&#10;&#10;Description automatically generated">
            <a:extLst>
              <a:ext uri="{FF2B5EF4-FFF2-40B4-BE49-F238E27FC236}">
                <a16:creationId xmlns:a16="http://schemas.microsoft.com/office/drawing/2014/main" id="{E0AAE46B-85B1-CFD2-2F8B-75B87DA933C1}"/>
              </a:ext>
            </a:extLst>
          </p:cNvPr>
          <p:cNvPicPr>
            <a:picLocks noChangeAspect="1"/>
          </p:cNvPicPr>
          <p:nvPr/>
        </p:nvPicPr>
        <p:blipFill>
          <a:blip r:embed="rId3"/>
          <a:stretch>
            <a:fillRect/>
          </a:stretch>
        </p:blipFill>
        <p:spPr>
          <a:xfrm>
            <a:off x="2861799" y="496818"/>
            <a:ext cx="3677006" cy="1330726"/>
          </a:xfrm>
          <a:prstGeom prst="rect">
            <a:avLst/>
          </a:prstGeom>
        </p:spPr>
      </p:pic>
      <p:pic>
        <p:nvPicPr>
          <p:cNvPr id="3" name="Picture 8" descr="Mountain Ground Decorative Transparent Image​ | Gallery Yopriceville -  High-Quality Free Images and Transparent PNG Clipart">
            <a:extLst>
              <a:ext uri="{FF2B5EF4-FFF2-40B4-BE49-F238E27FC236}">
                <a16:creationId xmlns:a16="http://schemas.microsoft.com/office/drawing/2014/main" id="{EC84588D-10B7-2A7F-D8B9-BB6F3B28F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248" y="388572"/>
            <a:ext cx="13792745" cy="5691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F83576-300A-B900-E257-7451EE6039CF}"/>
              </a:ext>
            </a:extLst>
          </p:cNvPr>
          <p:cNvPicPr>
            <a:picLocks noChangeAspect="1"/>
          </p:cNvPicPr>
          <p:nvPr/>
        </p:nvPicPr>
        <p:blipFill>
          <a:blip r:embed="rId5"/>
          <a:stretch>
            <a:fillRect/>
          </a:stretch>
        </p:blipFill>
        <p:spPr>
          <a:xfrm flipH="1">
            <a:off x="-5175102" y="1729181"/>
            <a:ext cx="16579583" cy="6259144"/>
          </a:xfrm>
          <a:prstGeom prst="rect">
            <a:avLst/>
          </a:prstGeom>
        </p:spPr>
      </p:pic>
      <p:pic>
        <p:nvPicPr>
          <p:cNvPr id="60" name="Picture 2" descr="Field Clipart Playground - Transparent Background Playground Clip Art, HD  Png Download | Transparent background, Clip art, Mother mary images">
            <a:extLst>
              <a:ext uri="{FF2B5EF4-FFF2-40B4-BE49-F238E27FC236}">
                <a16:creationId xmlns:a16="http://schemas.microsoft.com/office/drawing/2014/main" id="{4630F3C8-A7B2-B366-0C8B-22CD209D6A08}"/>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1785"/>
          <a:stretch/>
        </p:blipFill>
        <p:spPr bwMode="auto">
          <a:xfrm>
            <a:off x="-8676028" y="2677785"/>
            <a:ext cx="3567378" cy="2731538"/>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a:extLst>
              <a:ext uri="{FF2B5EF4-FFF2-40B4-BE49-F238E27FC236}">
                <a16:creationId xmlns:a16="http://schemas.microsoft.com/office/drawing/2014/main" id="{5EE25286-2CCA-D4B7-9104-D00FD1F14F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8805" y="3587517"/>
            <a:ext cx="403404" cy="2259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artoon of a child holding a phone&#10;&#10;Description automatically generated">
            <a:extLst>
              <a:ext uri="{FF2B5EF4-FFF2-40B4-BE49-F238E27FC236}">
                <a16:creationId xmlns:a16="http://schemas.microsoft.com/office/drawing/2014/main" id="{2D3F3A76-F037-0636-6FCA-2F8BD3560F3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055" b="99805" l="9961" r="89844">
                        <a14:foregroundMark x1="62012" y1="21875" x2="63867" y2="12695"/>
                        <a14:foregroundMark x1="63867" y1="12695" x2="68457" y2="24219"/>
                        <a14:foregroundMark x1="68457" y1="24219" x2="59277" y2="23242"/>
                        <a14:foregroundMark x1="59277" y1="23242" x2="58594" y2="17480"/>
                        <a14:foregroundMark x1="58594" y1="6836" x2="60254" y2="6152"/>
                        <a14:foregroundMark x1="57520" y1="89941" x2="66113" y2="85449"/>
                        <a14:foregroundMark x1="66113" y1="85449" x2="75488" y2="88574"/>
                        <a14:foregroundMark x1="75488" y1="88574" x2="78027" y2="98047"/>
                        <a14:foregroundMark x1="78027" y1="98047" x2="78027" y2="98438"/>
                        <a14:foregroundMark x1="59277" y1="95703" x2="58887" y2="99805"/>
                        <a14:foregroundMark x1="39355" y1="30762" x2="39063" y2="24609"/>
                        <a14:foregroundMark x1="39746" y1="23926" x2="40039" y2="21582"/>
                      </a14:backgroundRemoval>
                    </a14:imgEffect>
                  </a14:imgLayer>
                </a14:imgProps>
              </a:ext>
            </a:extLst>
          </a:blip>
          <a:stretch>
            <a:fillRect/>
          </a:stretch>
        </p:blipFill>
        <p:spPr>
          <a:xfrm>
            <a:off x="6396026" y="2976898"/>
            <a:ext cx="3513762" cy="3513762"/>
          </a:xfrm>
          <a:prstGeom prst="rect">
            <a:avLst/>
          </a:prstGeom>
        </p:spPr>
      </p:pic>
      <p:pic>
        <p:nvPicPr>
          <p:cNvPr id="13" name="Picture 12" descr="A white cloud in the sky&#10;&#10;Description automatically generated">
            <a:extLst>
              <a:ext uri="{FF2B5EF4-FFF2-40B4-BE49-F238E27FC236}">
                <a16:creationId xmlns:a16="http://schemas.microsoft.com/office/drawing/2014/main" id="{C80A066A-B02B-C54F-3D5F-252A7DAF31E9}"/>
              </a:ext>
            </a:extLst>
          </p:cNvPr>
          <p:cNvPicPr>
            <a:picLocks noChangeAspect="1"/>
          </p:cNvPicPr>
          <p:nvPr/>
        </p:nvPicPr>
        <p:blipFill>
          <a:blip r:embed="rId11"/>
          <a:stretch>
            <a:fillRect/>
          </a:stretch>
        </p:blipFill>
        <p:spPr>
          <a:xfrm>
            <a:off x="-2991996" y="1827544"/>
            <a:ext cx="1219200" cy="965200"/>
          </a:xfrm>
          <a:prstGeom prst="rect">
            <a:avLst/>
          </a:prstGeom>
        </p:spPr>
      </p:pic>
      <p:pic>
        <p:nvPicPr>
          <p:cNvPr id="18" name="Picture 6" descr="School Clipart transparent PNG - StickPNG">
            <a:extLst>
              <a:ext uri="{FF2B5EF4-FFF2-40B4-BE49-F238E27FC236}">
                <a16:creationId xmlns:a16="http://schemas.microsoft.com/office/drawing/2014/main" id="{C817BCF2-8021-42E5-5731-35D2FC3D21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530" y="5250522"/>
            <a:ext cx="2480275" cy="2480275"/>
          </a:xfrm>
          <a:prstGeom prst="rect">
            <a:avLst/>
          </a:prstGeom>
          <a:noFill/>
          <a:extLst>
            <a:ext uri="{909E8E84-426E-40DD-AFC4-6F175D3DCCD1}">
              <a14:hiddenFill xmlns:a14="http://schemas.microsoft.com/office/drawing/2010/main">
                <a:solidFill>
                  <a:srgbClr val="FFFFFF"/>
                </a:solidFill>
              </a14:hiddenFill>
            </a:ext>
          </a:extLst>
        </p:spPr>
      </p:pic>
      <p:sp>
        <p:nvSpPr>
          <p:cNvPr id="2" name="Spielerisch">
            <a:extLst>
              <a:ext uri="{FF2B5EF4-FFF2-40B4-BE49-F238E27FC236}">
                <a16:creationId xmlns:a16="http://schemas.microsoft.com/office/drawing/2014/main" id="{D48D2204-548E-8B8F-43CA-F919967E98CB}"/>
              </a:ext>
            </a:extLst>
          </p:cNvPr>
          <p:cNvSpPr txBox="1"/>
          <p:nvPr/>
        </p:nvSpPr>
        <p:spPr>
          <a:xfrm>
            <a:off x="-9855873" y="1827544"/>
            <a:ext cx="5927068" cy="1200329"/>
          </a:xfrm>
          <a:prstGeom prst="rect">
            <a:avLst/>
          </a:prstGeom>
          <a:noFill/>
        </p:spPr>
        <p:txBody>
          <a:bodyPr wrap="square" rtlCol="0">
            <a:spAutoFit/>
          </a:bodyPr>
          <a:lstStyle/>
          <a:p>
            <a:r>
              <a:rPr lang="en-US" sz="7200" b="1" dirty="0">
                <a:solidFill>
                  <a:srgbClr val="0E4071">
                    <a:alpha val="56769"/>
                  </a:srgbClr>
                </a:solidFill>
                <a:latin typeface="Montserrat" pitchFamily="2" charset="77"/>
                <a:cs typeface="ADLaM Display" panose="020F0502020204030204" pitchFamily="34" charset="0"/>
              </a:rPr>
              <a:t>Playful</a:t>
            </a:r>
            <a:endParaRPr lang="en-CH" sz="7200" b="1">
              <a:solidFill>
                <a:srgbClr val="0E4071">
                  <a:alpha val="56769"/>
                </a:srgbClr>
              </a:solidFill>
              <a:latin typeface="Montserrat" pitchFamily="2" charset="77"/>
              <a:cs typeface="ADLaM Display" panose="020F0502020204030204" pitchFamily="34" charset="0"/>
            </a:endParaRPr>
          </a:p>
        </p:txBody>
      </p:sp>
    </p:spTree>
    <p:extLst>
      <p:ext uri="{BB962C8B-B14F-4D97-AF65-F5344CB8AC3E}">
        <p14:creationId xmlns:p14="http://schemas.microsoft.com/office/powerpoint/2010/main" val="76596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3000">
              <a:srgbClr val="E1F1FD"/>
            </a:gs>
            <a:gs pos="99000">
              <a:srgbClr val="C1D8F0"/>
            </a:gs>
          </a:gsLst>
          <a:lin ang="16200000" scaled="1"/>
        </a:gradFill>
        <a:effectLst/>
      </p:bgPr>
    </p:bg>
    <p:spTree>
      <p:nvGrpSpPr>
        <p:cNvPr id="1" name="Shape 53"/>
        <p:cNvGrpSpPr/>
        <p:nvPr/>
      </p:nvGrpSpPr>
      <p:grpSpPr>
        <a:xfrm>
          <a:off x="0" y="0"/>
          <a:ext cx="0" cy="0"/>
          <a:chOff x="0" y="0"/>
          <a:chExt cx="0" cy="0"/>
        </a:xfrm>
      </p:grpSpPr>
      <p:sp>
        <p:nvSpPr>
          <p:cNvPr id="10" name="Bildung">
            <a:extLst>
              <a:ext uri="{FF2B5EF4-FFF2-40B4-BE49-F238E27FC236}">
                <a16:creationId xmlns:a16="http://schemas.microsoft.com/office/drawing/2014/main" id="{83FD05C4-126B-EAC6-BAB6-6165F09CD96D}"/>
              </a:ext>
            </a:extLst>
          </p:cNvPr>
          <p:cNvSpPr txBox="1"/>
          <p:nvPr/>
        </p:nvSpPr>
        <p:spPr>
          <a:xfrm>
            <a:off x="151412" y="0"/>
            <a:ext cx="5927068" cy="1015663"/>
          </a:xfrm>
          <a:prstGeom prst="rect">
            <a:avLst/>
          </a:prstGeom>
          <a:noFill/>
        </p:spPr>
        <p:txBody>
          <a:bodyPr wrap="square" rtlCol="0">
            <a:spAutoFit/>
          </a:bodyPr>
          <a:lstStyle/>
          <a:p>
            <a:r>
              <a:rPr lang="en-US" sz="6000" b="1" dirty="0">
                <a:solidFill>
                  <a:srgbClr val="0E4071">
                    <a:alpha val="56769"/>
                  </a:srgbClr>
                </a:solidFill>
                <a:latin typeface="Montserrat" pitchFamily="2" charset="77"/>
                <a:cs typeface="ADLaM Display" panose="020F0502020204030204" pitchFamily="34" charset="0"/>
              </a:rPr>
              <a:t>Education</a:t>
            </a:r>
            <a:endParaRPr lang="en-CH" sz="6000" b="1">
              <a:solidFill>
                <a:srgbClr val="0E4071">
                  <a:alpha val="56769"/>
                </a:srgbClr>
              </a:solidFill>
              <a:latin typeface="Montserrat" pitchFamily="2" charset="77"/>
              <a:cs typeface="ADLaM Display" panose="020F0502020204030204" pitchFamily="34" charset="0"/>
            </a:endParaRPr>
          </a:p>
        </p:txBody>
      </p:sp>
      <p:sp>
        <p:nvSpPr>
          <p:cNvPr id="7" name="Entdecken">
            <a:extLst>
              <a:ext uri="{FF2B5EF4-FFF2-40B4-BE49-F238E27FC236}">
                <a16:creationId xmlns:a16="http://schemas.microsoft.com/office/drawing/2014/main" id="{90BE995B-14F6-8EE6-E609-67CA6F436CB8}"/>
              </a:ext>
            </a:extLst>
          </p:cNvPr>
          <p:cNvSpPr txBox="1"/>
          <p:nvPr/>
        </p:nvSpPr>
        <p:spPr>
          <a:xfrm>
            <a:off x="-6611798" y="1817412"/>
            <a:ext cx="5927068" cy="1200329"/>
          </a:xfrm>
          <a:prstGeom prst="rect">
            <a:avLst/>
          </a:prstGeom>
          <a:noFill/>
        </p:spPr>
        <p:txBody>
          <a:bodyPr wrap="square" rtlCol="0">
            <a:spAutoFit/>
          </a:bodyPr>
          <a:lstStyle/>
          <a:p>
            <a:r>
              <a:rPr lang="en-CH" sz="7200" b="1">
                <a:solidFill>
                  <a:srgbClr val="0E4071">
                    <a:alpha val="56769"/>
                  </a:srgbClr>
                </a:solidFill>
                <a:latin typeface="Montserrat" pitchFamily="2" charset="77"/>
                <a:cs typeface="ADLaM Display" panose="020F0502020204030204" pitchFamily="34" charset="0"/>
              </a:rPr>
              <a:t>Entdecken</a:t>
            </a:r>
          </a:p>
        </p:txBody>
      </p:sp>
      <p:pic>
        <p:nvPicPr>
          <p:cNvPr id="3" name="Picture 8" descr="Mountain Ground Decorative Transparent Image​ | Gallery Yopriceville -  High-Quality Free Images and Transparent PNG Clipart">
            <a:extLst>
              <a:ext uri="{FF2B5EF4-FFF2-40B4-BE49-F238E27FC236}">
                <a16:creationId xmlns:a16="http://schemas.microsoft.com/office/drawing/2014/main" id="{EC84588D-10B7-2A7F-D8B9-BB6F3B28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580" y="-2180588"/>
            <a:ext cx="13792745" cy="5691901"/>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a:extLst>
              <a:ext uri="{FF2B5EF4-FFF2-40B4-BE49-F238E27FC236}">
                <a16:creationId xmlns:a16="http://schemas.microsoft.com/office/drawing/2014/main" id="{5EE25286-2CCA-D4B7-9104-D00FD1F14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805" y="8214529"/>
            <a:ext cx="403404" cy="225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white clouds in the sky&#10;&#10;Description automatically generated">
            <a:extLst>
              <a:ext uri="{FF2B5EF4-FFF2-40B4-BE49-F238E27FC236}">
                <a16:creationId xmlns:a16="http://schemas.microsoft.com/office/drawing/2014/main" id="{7C0A1777-9BCC-D348-15B7-FDE7B620ADB3}"/>
              </a:ext>
            </a:extLst>
          </p:cNvPr>
          <p:cNvPicPr>
            <a:picLocks noChangeAspect="1"/>
          </p:cNvPicPr>
          <p:nvPr/>
        </p:nvPicPr>
        <p:blipFill>
          <a:blip r:embed="rId5"/>
          <a:stretch>
            <a:fillRect/>
          </a:stretch>
        </p:blipFill>
        <p:spPr>
          <a:xfrm>
            <a:off x="771742" y="-1695461"/>
            <a:ext cx="3677006" cy="1330726"/>
          </a:xfrm>
          <a:prstGeom prst="rect">
            <a:avLst/>
          </a:prstGeom>
        </p:spPr>
      </p:pic>
      <p:pic>
        <p:nvPicPr>
          <p:cNvPr id="9" name="Picture 8" descr="A cartoon of a child holding a phone&#10;&#10;Description automatically generated">
            <a:extLst>
              <a:ext uri="{FF2B5EF4-FFF2-40B4-BE49-F238E27FC236}">
                <a16:creationId xmlns:a16="http://schemas.microsoft.com/office/drawing/2014/main" id="{2D3F3A76-F037-0636-6FCA-2F8BD3560F3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055" b="99805" l="9961" r="89844">
                        <a14:foregroundMark x1="62012" y1="21875" x2="63867" y2="12695"/>
                        <a14:foregroundMark x1="63867" y1="12695" x2="68457" y2="24219"/>
                        <a14:foregroundMark x1="68457" y1="24219" x2="59277" y2="23242"/>
                        <a14:foregroundMark x1="59277" y1="23242" x2="58594" y2="17480"/>
                        <a14:foregroundMark x1="58594" y1="6836" x2="60254" y2="6152"/>
                        <a14:foregroundMark x1="57520" y1="89941" x2="66113" y2="85449"/>
                        <a14:foregroundMark x1="66113" y1="85449" x2="75488" y2="88574"/>
                        <a14:foregroundMark x1="75488" y1="88574" x2="78027" y2="98047"/>
                        <a14:foregroundMark x1="78027" y1="98047" x2="78027" y2="98438"/>
                        <a14:foregroundMark x1="59277" y1="95703" x2="58887" y2="99805"/>
                        <a14:foregroundMark x1="39355" y1="30762" x2="39063" y2="24609"/>
                        <a14:foregroundMark x1="39746" y1="23926" x2="40039" y2="21582"/>
                      </a14:backgroundRemoval>
                    </a14:imgEffect>
                  </a14:imgLayer>
                </a14:imgProps>
              </a:ext>
            </a:extLst>
          </a:blip>
          <a:stretch>
            <a:fillRect/>
          </a:stretch>
        </p:blipFill>
        <p:spPr>
          <a:xfrm>
            <a:off x="5537055" y="7421082"/>
            <a:ext cx="3513762" cy="3513762"/>
          </a:xfrm>
          <a:prstGeom prst="rect">
            <a:avLst/>
          </a:prstGeom>
        </p:spPr>
      </p:pic>
      <p:pic>
        <p:nvPicPr>
          <p:cNvPr id="4" name="Picture 3">
            <a:extLst>
              <a:ext uri="{FF2B5EF4-FFF2-40B4-BE49-F238E27FC236}">
                <a16:creationId xmlns:a16="http://schemas.microsoft.com/office/drawing/2014/main" id="{23F83576-300A-B900-E257-7451EE6039CF}"/>
              </a:ext>
            </a:extLst>
          </p:cNvPr>
          <p:cNvPicPr>
            <a:picLocks noChangeAspect="1"/>
          </p:cNvPicPr>
          <p:nvPr/>
        </p:nvPicPr>
        <p:blipFill>
          <a:blip r:embed="rId8"/>
          <a:stretch>
            <a:fillRect/>
          </a:stretch>
        </p:blipFill>
        <p:spPr>
          <a:xfrm flipH="1">
            <a:off x="-6034073" y="120391"/>
            <a:ext cx="16579583" cy="6259144"/>
          </a:xfrm>
          <a:prstGeom prst="rect">
            <a:avLst/>
          </a:prstGeom>
        </p:spPr>
      </p:pic>
      <p:pic>
        <p:nvPicPr>
          <p:cNvPr id="20486" name="Picture 6" descr="School Clipart transparent PNG - StickPNG">
            <a:extLst>
              <a:ext uri="{FF2B5EF4-FFF2-40B4-BE49-F238E27FC236}">
                <a16:creationId xmlns:a16="http://schemas.microsoft.com/office/drawing/2014/main" id="{63BD3D42-8F0C-F810-B2E9-949D6F001F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530" y="2663225"/>
            <a:ext cx="2480275" cy="2480275"/>
          </a:xfrm>
          <a:prstGeom prst="rect">
            <a:avLst/>
          </a:prstGeom>
          <a:noFill/>
          <a:extLst>
            <a:ext uri="{909E8E84-426E-40DD-AFC4-6F175D3DCCD1}">
              <a14:hiddenFill xmlns:a14="http://schemas.microsoft.com/office/drawing/2010/main">
                <a:solidFill>
                  <a:srgbClr val="FFFFFF"/>
                </a:solidFill>
              </a14:hiddenFill>
            </a:ext>
          </a:extLst>
        </p:spPr>
      </p:pic>
      <p:sp>
        <p:nvSpPr>
          <p:cNvPr id="14" name="Community">
            <a:extLst>
              <a:ext uri="{FF2B5EF4-FFF2-40B4-BE49-F238E27FC236}">
                <a16:creationId xmlns:a16="http://schemas.microsoft.com/office/drawing/2014/main" id="{DE3B804E-03B9-15B3-3A20-7536F3A915AF}"/>
              </a:ext>
            </a:extLst>
          </p:cNvPr>
          <p:cNvSpPr txBox="1"/>
          <p:nvPr/>
        </p:nvSpPr>
        <p:spPr>
          <a:xfrm>
            <a:off x="0" y="1694302"/>
            <a:ext cx="9144000" cy="1323439"/>
          </a:xfrm>
          <a:prstGeom prst="rect">
            <a:avLst/>
          </a:prstGeom>
          <a:noFill/>
        </p:spPr>
        <p:txBody>
          <a:bodyPr wrap="square" rtlCol="0">
            <a:spAutoFit/>
          </a:bodyPr>
          <a:lstStyle/>
          <a:p>
            <a:pPr algn="ctr"/>
            <a:r>
              <a:rPr lang="en-CH" sz="8000" b="1">
                <a:solidFill>
                  <a:srgbClr val="06755E">
                    <a:alpha val="0"/>
                  </a:srgbClr>
                </a:solidFill>
                <a:latin typeface="Montserrat" pitchFamily="2" charset="77"/>
                <a:cs typeface="ADLaM Display" panose="020F0502020204030204" pitchFamily="34" charset="0"/>
              </a:rPr>
              <a:t>Community</a:t>
            </a:r>
          </a:p>
        </p:txBody>
      </p:sp>
      <p:pic>
        <p:nvPicPr>
          <p:cNvPr id="2" name="Picture 1" descr="A group of people hugging&#10;&#10;Description automatically generated">
            <a:extLst>
              <a:ext uri="{FF2B5EF4-FFF2-40B4-BE49-F238E27FC236}">
                <a16:creationId xmlns:a16="http://schemas.microsoft.com/office/drawing/2014/main" id="{2D69A4C5-F496-9CBC-EE0F-E7672E707D72}"/>
              </a:ext>
            </a:extLst>
          </p:cNvPr>
          <p:cNvPicPr>
            <a:picLocks noChangeAspect="1"/>
          </p:cNvPicPr>
          <p:nvPr/>
        </p:nvPicPr>
        <p:blipFill>
          <a:blip r:embed="rId10"/>
          <a:stretch>
            <a:fillRect/>
          </a:stretch>
        </p:blipFill>
        <p:spPr>
          <a:xfrm>
            <a:off x="2821114" y="5553224"/>
            <a:ext cx="3340100" cy="3009900"/>
          </a:xfrm>
          <a:prstGeom prst="rect">
            <a:avLst/>
          </a:prstGeom>
        </p:spPr>
      </p:pic>
    </p:spTree>
    <p:extLst>
      <p:ext uri="{BB962C8B-B14F-4D97-AF65-F5344CB8AC3E}">
        <p14:creationId xmlns:p14="http://schemas.microsoft.com/office/powerpoint/2010/main" val="182125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3000">
              <a:srgbClr val="E1F1FD"/>
            </a:gs>
            <a:gs pos="99000">
              <a:srgbClr val="C1D8F0"/>
            </a:gs>
          </a:gsLst>
          <a:lin ang="16200000" scaled="1"/>
        </a:gradFill>
        <a:effectLst/>
      </p:bgPr>
    </p:bg>
    <p:spTree>
      <p:nvGrpSpPr>
        <p:cNvPr id="1" name="Shape 53"/>
        <p:cNvGrpSpPr/>
        <p:nvPr/>
      </p:nvGrpSpPr>
      <p:grpSpPr>
        <a:xfrm>
          <a:off x="0" y="0"/>
          <a:ext cx="0" cy="0"/>
          <a:chOff x="0" y="0"/>
          <a:chExt cx="0" cy="0"/>
        </a:xfrm>
      </p:grpSpPr>
      <p:pic>
        <p:nvPicPr>
          <p:cNvPr id="3" name="Picture 8" descr="Mountain Ground Decorative Transparent Image​ | Gallery Yopriceville -  High-Quality Free Images and Transparent PNG Clipart">
            <a:extLst>
              <a:ext uri="{FF2B5EF4-FFF2-40B4-BE49-F238E27FC236}">
                <a16:creationId xmlns:a16="http://schemas.microsoft.com/office/drawing/2014/main" id="{EC84588D-10B7-2A7F-D8B9-BB6F3B28F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655" y="-3011545"/>
            <a:ext cx="13792745" cy="5691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F83576-300A-B900-E257-7451EE6039CF}"/>
              </a:ext>
            </a:extLst>
          </p:cNvPr>
          <p:cNvPicPr>
            <a:picLocks noChangeAspect="1"/>
          </p:cNvPicPr>
          <p:nvPr/>
        </p:nvPicPr>
        <p:blipFill>
          <a:blip r:embed="rId4"/>
          <a:stretch>
            <a:fillRect/>
          </a:stretch>
        </p:blipFill>
        <p:spPr>
          <a:xfrm flipH="1">
            <a:off x="-6034073" y="-1115644"/>
            <a:ext cx="16579583" cy="6259144"/>
          </a:xfrm>
          <a:prstGeom prst="rect">
            <a:avLst/>
          </a:prstGeom>
        </p:spPr>
      </p:pic>
      <p:pic>
        <p:nvPicPr>
          <p:cNvPr id="20486" name="Picture 6" descr="School Clipart transparent PNG - StickPNG">
            <a:extLst>
              <a:ext uri="{FF2B5EF4-FFF2-40B4-BE49-F238E27FC236}">
                <a16:creationId xmlns:a16="http://schemas.microsoft.com/office/drawing/2014/main" id="{63BD3D42-8F0C-F810-B2E9-949D6F001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0270" y="2663225"/>
            <a:ext cx="2480275" cy="2480275"/>
          </a:xfrm>
          <a:prstGeom prst="rect">
            <a:avLst/>
          </a:prstGeom>
          <a:noFill/>
          <a:extLst>
            <a:ext uri="{909E8E84-426E-40DD-AFC4-6F175D3DCCD1}">
              <a14:hiddenFill xmlns:a14="http://schemas.microsoft.com/office/drawing/2010/main">
                <a:solidFill>
                  <a:srgbClr val="FFFFFF"/>
                </a:solidFill>
              </a14:hiddenFill>
            </a:ext>
          </a:extLst>
        </p:spPr>
      </p:pic>
      <p:sp>
        <p:nvSpPr>
          <p:cNvPr id="2" name="Community">
            <a:extLst>
              <a:ext uri="{FF2B5EF4-FFF2-40B4-BE49-F238E27FC236}">
                <a16:creationId xmlns:a16="http://schemas.microsoft.com/office/drawing/2014/main" id="{374C207E-28C5-3655-693C-04892D579E93}"/>
              </a:ext>
            </a:extLst>
          </p:cNvPr>
          <p:cNvSpPr txBox="1"/>
          <p:nvPr/>
        </p:nvSpPr>
        <p:spPr>
          <a:xfrm>
            <a:off x="0" y="1161483"/>
            <a:ext cx="9144000" cy="1323439"/>
          </a:xfrm>
          <a:prstGeom prst="rect">
            <a:avLst/>
          </a:prstGeom>
          <a:noFill/>
        </p:spPr>
        <p:txBody>
          <a:bodyPr wrap="square" rtlCol="0">
            <a:spAutoFit/>
          </a:bodyPr>
          <a:lstStyle/>
          <a:p>
            <a:pPr algn="ctr"/>
            <a:r>
              <a:rPr lang="en-CH" sz="8000" b="1">
                <a:solidFill>
                  <a:srgbClr val="06755E">
                    <a:alpha val="86272"/>
                  </a:srgbClr>
                </a:solidFill>
                <a:latin typeface="Montserrat" pitchFamily="2" charset="77"/>
                <a:cs typeface="ADLaM Display" panose="020F0502020204030204" pitchFamily="34" charset="0"/>
              </a:rPr>
              <a:t>Community</a:t>
            </a:r>
          </a:p>
        </p:txBody>
      </p:sp>
      <p:pic>
        <p:nvPicPr>
          <p:cNvPr id="11" name="Picture 10" descr="A white clouds in the sky&#10;&#10;Description automatically generated">
            <a:extLst>
              <a:ext uri="{FF2B5EF4-FFF2-40B4-BE49-F238E27FC236}">
                <a16:creationId xmlns:a16="http://schemas.microsoft.com/office/drawing/2014/main" id="{0A501548-798C-0E24-045E-6413DEA993E2}"/>
              </a:ext>
            </a:extLst>
          </p:cNvPr>
          <p:cNvPicPr>
            <a:picLocks noChangeAspect="1"/>
          </p:cNvPicPr>
          <p:nvPr/>
        </p:nvPicPr>
        <p:blipFill>
          <a:blip r:embed="rId6"/>
          <a:stretch>
            <a:fillRect/>
          </a:stretch>
        </p:blipFill>
        <p:spPr>
          <a:xfrm>
            <a:off x="-299995" y="-4934773"/>
            <a:ext cx="2667000" cy="965200"/>
          </a:xfrm>
          <a:prstGeom prst="rect">
            <a:avLst/>
          </a:prstGeom>
        </p:spPr>
      </p:pic>
      <p:pic>
        <p:nvPicPr>
          <p:cNvPr id="12" name="Picture 11" descr="A white cloud in the sky&#10;&#10;Description automatically generated">
            <a:extLst>
              <a:ext uri="{FF2B5EF4-FFF2-40B4-BE49-F238E27FC236}">
                <a16:creationId xmlns:a16="http://schemas.microsoft.com/office/drawing/2014/main" id="{1C8C1567-4BDB-2EA3-1C5F-DE7924C2579C}"/>
              </a:ext>
            </a:extLst>
          </p:cNvPr>
          <p:cNvPicPr>
            <a:picLocks noChangeAspect="1"/>
          </p:cNvPicPr>
          <p:nvPr/>
        </p:nvPicPr>
        <p:blipFill>
          <a:blip r:embed="rId7"/>
          <a:stretch>
            <a:fillRect/>
          </a:stretch>
        </p:blipFill>
        <p:spPr>
          <a:xfrm>
            <a:off x="1970219" y="-5938674"/>
            <a:ext cx="1219200" cy="965200"/>
          </a:xfrm>
          <a:prstGeom prst="rect">
            <a:avLst/>
          </a:prstGeom>
        </p:spPr>
      </p:pic>
      <p:pic>
        <p:nvPicPr>
          <p:cNvPr id="13" name="Picture 12" descr="A white cloud in the sky&#10;&#10;Description automatically generated">
            <a:extLst>
              <a:ext uri="{FF2B5EF4-FFF2-40B4-BE49-F238E27FC236}">
                <a16:creationId xmlns:a16="http://schemas.microsoft.com/office/drawing/2014/main" id="{612DDCF8-1133-67C1-38CA-CCB9CB7171DF}"/>
              </a:ext>
            </a:extLst>
          </p:cNvPr>
          <p:cNvPicPr>
            <a:picLocks noChangeAspect="1"/>
          </p:cNvPicPr>
          <p:nvPr/>
        </p:nvPicPr>
        <p:blipFill>
          <a:blip r:embed="rId7"/>
          <a:stretch>
            <a:fillRect/>
          </a:stretch>
        </p:blipFill>
        <p:spPr>
          <a:xfrm>
            <a:off x="6736994" y="-5755774"/>
            <a:ext cx="2407006" cy="1905546"/>
          </a:xfrm>
          <a:prstGeom prst="rect">
            <a:avLst/>
          </a:prstGeom>
        </p:spPr>
      </p:pic>
      <p:pic>
        <p:nvPicPr>
          <p:cNvPr id="14" name="Picture 13" descr="A white cloud in the sky&#10;&#10;Description automatically generated">
            <a:extLst>
              <a:ext uri="{FF2B5EF4-FFF2-40B4-BE49-F238E27FC236}">
                <a16:creationId xmlns:a16="http://schemas.microsoft.com/office/drawing/2014/main" id="{C70E6B6C-5B66-7B03-F9EB-1B8EBC416CEC}"/>
              </a:ext>
            </a:extLst>
          </p:cNvPr>
          <p:cNvPicPr>
            <a:picLocks noChangeAspect="1"/>
          </p:cNvPicPr>
          <p:nvPr/>
        </p:nvPicPr>
        <p:blipFill>
          <a:blip r:embed="rId7"/>
          <a:stretch>
            <a:fillRect/>
          </a:stretch>
        </p:blipFill>
        <p:spPr>
          <a:xfrm>
            <a:off x="4491164" y="-7559656"/>
            <a:ext cx="1219200" cy="965200"/>
          </a:xfrm>
          <a:prstGeom prst="rect">
            <a:avLst/>
          </a:prstGeom>
        </p:spPr>
      </p:pic>
      <p:pic>
        <p:nvPicPr>
          <p:cNvPr id="15" name="Picture 14" descr="A white cloud in the sky&#10;&#10;Description automatically generated">
            <a:extLst>
              <a:ext uri="{FF2B5EF4-FFF2-40B4-BE49-F238E27FC236}">
                <a16:creationId xmlns:a16="http://schemas.microsoft.com/office/drawing/2014/main" id="{056A250C-58D6-8A3D-E8B4-FB6A027C9DC0}"/>
              </a:ext>
            </a:extLst>
          </p:cNvPr>
          <p:cNvPicPr>
            <a:picLocks noChangeAspect="1"/>
          </p:cNvPicPr>
          <p:nvPr/>
        </p:nvPicPr>
        <p:blipFill>
          <a:blip r:embed="rId7"/>
          <a:stretch>
            <a:fillRect/>
          </a:stretch>
        </p:blipFill>
        <p:spPr>
          <a:xfrm>
            <a:off x="6745084" y="-8500002"/>
            <a:ext cx="2407006" cy="1905546"/>
          </a:xfrm>
          <a:prstGeom prst="rect">
            <a:avLst/>
          </a:prstGeom>
        </p:spPr>
      </p:pic>
      <p:pic>
        <p:nvPicPr>
          <p:cNvPr id="16" name="Picture 15" descr="A white clouds in the sky&#10;&#10;Description automatically generated">
            <a:extLst>
              <a:ext uri="{FF2B5EF4-FFF2-40B4-BE49-F238E27FC236}">
                <a16:creationId xmlns:a16="http://schemas.microsoft.com/office/drawing/2014/main" id="{2EC7361C-F4B6-0738-30A1-3455B0BC0498}"/>
              </a:ext>
            </a:extLst>
          </p:cNvPr>
          <p:cNvPicPr>
            <a:picLocks noChangeAspect="1"/>
          </p:cNvPicPr>
          <p:nvPr/>
        </p:nvPicPr>
        <p:blipFill>
          <a:blip r:embed="rId6"/>
          <a:stretch>
            <a:fillRect/>
          </a:stretch>
        </p:blipFill>
        <p:spPr>
          <a:xfrm>
            <a:off x="1824164" y="-8544206"/>
            <a:ext cx="2667000" cy="965200"/>
          </a:xfrm>
          <a:prstGeom prst="rect">
            <a:avLst/>
          </a:prstGeom>
        </p:spPr>
      </p:pic>
      <p:pic>
        <p:nvPicPr>
          <p:cNvPr id="17" name="Picture 16" descr="A white cloud in the sky&#10;&#10;Description automatically generated">
            <a:extLst>
              <a:ext uri="{FF2B5EF4-FFF2-40B4-BE49-F238E27FC236}">
                <a16:creationId xmlns:a16="http://schemas.microsoft.com/office/drawing/2014/main" id="{90BC149E-186E-15FD-E965-A0367B9C81E0}"/>
              </a:ext>
            </a:extLst>
          </p:cNvPr>
          <p:cNvPicPr>
            <a:picLocks noChangeAspect="1"/>
          </p:cNvPicPr>
          <p:nvPr/>
        </p:nvPicPr>
        <p:blipFill>
          <a:blip r:embed="rId7"/>
          <a:stretch>
            <a:fillRect/>
          </a:stretch>
        </p:blipFill>
        <p:spPr>
          <a:xfrm>
            <a:off x="172813" y="-3690774"/>
            <a:ext cx="2407006" cy="1905546"/>
          </a:xfrm>
          <a:prstGeom prst="rect">
            <a:avLst/>
          </a:prstGeom>
        </p:spPr>
      </p:pic>
      <p:pic>
        <p:nvPicPr>
          <p:cNvPr id="18" name="Picture 17" descr="A white cloud in the sky&#10;&#10;Description automatically generated">
            <a:extLst>
              <a:ext uri="{FF2B5EF4-FFF2-40B4-BE49-F238E27FC236}">
                <a16:creationId xmlns:a16="http://schemas.microsoft.com/office/drawing/2014/main" id="{513831BF-0593-4BD8-BB0E-4E279373F65A}"/>
              </a:ext>
            </a:extLst>
          </p:cNvPr>
          <p:cNvPicPr>
            <a:picLocks noChangeAspect="1"/>
          </p:cNvPicPr>
          <p:nvPr/>
        </p:nvPicPr>
        <p:blipFill>
          <a:blip r:embed="rId7"/>
          <a:stretch>
            <a:fillRect/>
          </a:stretch>
        </p:blipFill>
        <p:spPr>
          <a:xfrm>
            <a:off x="-506299" y="-9937638"/>
            <a:ext cx="2407006" cy="1905546"/>
          </a:xfrm>
          <a:prstGeom prst="rect">
            <a:avLst/>
          </a:prstGeom>
        </p:spPr>
      </p:pic>
      <p:pic>
        <p:nvPicPr>
          <p:cNvPr id="19" name="Picture 18" descr="A white clouds in the sky&#10;&#10;Description automatically generated">
            <a:extLst>
              <a:ext uri="{FF2B5EF4-FFF2-40B4-BE49-F238E27FC236}">
                <a16:creationId xmlns:a16="http://schemas.microsoft.com/office/drawing/2014/main" id="{45730BC2-B747-9D4E-D613-38EEA1A251BF}"/>
              </a:ext>
            </a:extLst>
          </p:cNvPr>
          <p:cNvPicPr>
            <a:picLocks noChangeAspect="1"/>
          </p:cNvPicPr>
          <p:nvPr/>
        </p:nvPicPr>
        <p:blipFill>
          <a:blip r:embed="rId6"/>
          <a:stretch>
            <a:fillRect/>
          </a:stretch>
        </p:blipFill>
        <p:spPr>
          <a:xfrm>
            <a:off x="6817926" y="-10446166"/>
            <a:ext cx="2667000" cy="965200"/>
          </a:xfrm>
          <a:prstGeom prst="rect">
            <a:avLst/>
          </a:prstGeom>
        </p:spPr>
      </p:pic>
      <p:pic>
        <p:nvPicPr>
          <p:cNvPr id="21508" name="Picture 4">
            <a:extLst>
              <a:ext uri="{FF2B5EF4-FFF2-40B4-BE49-F238E27FC236}">
                <a16:creationId xmlns:a16="http://schemas.microsoft.com/office/drawing/2014/main" id="{27AF3829-D741-888E-18CE-4CE6EB59D8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126" y="-14848786"/>
            <a:ext cx="10283051" cy="846470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610AFE6-5359-B122-D8F9-3A087DA23EE0}"/>
              </a:ext>
            </a:extLst>
          </p:cNvPr>
          <p:cNvSpPr txBox="1"/>
          <p:nvPr/>
        </p:nvSpPr>
        <p:spPr>
          <a:xfrm>
            <a:off x="1" y="-14264615"/>
            <a:ext cx="9144000" cy="923330"/>
          </a:xfrm>
          <a:prstGeom prst="rect">
            <a:avLst/>
          </a:prstGeom>
          <a:noFill/>
        </p:spPr>
        <p:txBody>
          <a:bodyPr wrap="square" lIns="91440" tIns="45720" rIns="91440" bIns="45720" rtlCol="0" anchor="t">
            <a:spAutoFit/>
          </a:bodyPr>
          <a:lstStyle/>
          <a:p>
            <a:pPr algn="ctr"/>
            <a:r>
              <a:rPr lang="en-GB" sz="5400" b="1" i="0" err="1">
                <a:solidFill>
                  <a:schemeClr val="bg1"/>
                </a:solidFill>
                <a:effectLst>
                  <a:outerShdw blurRad="707794" sx="102000" sy="102000" algn="ctr" rotWithShape="0">
                    <a:schemeClr val="bg1">
                      <a:alpha val="14133"/>
                    </a:schemeClr>
                  </a:outerShdw>
                </a:effectLst>
                <a:latin typeface="Bierstadt" panose="020B0004020202020204" pitchFamily="34" charset="0"/>
              </a:rPr>
              <a:t>Strategie</a:t>
            </a:r>
            <a:endParaRPr lang="en-CH" sz="5400" b="1">
              <a:solidFill>
                <a:schemeClr val="bg1"/>
              </a:solidFill>
              <a:effectLst>
                <a:outerShdw blurRad="707794" sx="102000" sy="102000" algn="ctr" rotWithShape="0">
                  <a:schemeClr val="bg1">
                    <a:alpha val="14133"/>
                  </a:schemeClr>
                </a:outerShdw>
              </a:effectLst>
              <a:latin typeface="Bierstadt" panose="020B0004020202020204" pitchFamily="34" charset="0"/>
            </a:endParaRPr>
          </a:p>
        </p:txBody>
      </p:sp>
      <p:pic>
        <p:nvPicPr>
          <p:cNvPr id="6" name="Picture 5" descr="A group of people hugging&#10;&#10;Description automatically generated">
            <a:extLst>
              <a:ext uri="{FF2B5EF4-FFF2-40B4-BE49-F238E27FC236}">
                <a16:creationId xmlns:a16="http://schemas.microsoft.com/office/drawing/2014/main" id="{FBFC0DD6-E0C6-D5E2-0C78-4AC9B6BD4C7D}"/>
              </a:ext>
            </a:extLst>
          </p:cNvPr>
          <p:cNvPicPr>
            <a:picLocks noChangeAspect="1"/>
          </p:cNvPicPr>
          <p:nvPr/>
        </p:nvPicPr>
        <p:blipFill>
          <a:blip r:embed="rId9"/>
          <a:stretch>
            <a:fillRect/>
          </a:stretch>
        </p:blipFill>
        <p:spPr>
          <a:xfrm>
            <a:off x="2821114" y="2807053"/>
            <a:ext cx="3340100" cy="3009900"/>
          </a:xfrm>
          <a:prstGeom prst="rect">
            <a:avLst/>
          </a:prstGeom>
        </p:spPr>
      </p:pic>
      <p:sp>
        <p:nvSpPr>
          <p:cNvPr id="23" name="TextBox 22">
            <a:extLst>
              <a:ext uri="{FF2B5EF4-FFF2-40B4-BE49-F238E27FC236}">
                <a16:creationId xmlns:a16="http://schemas.microsoft.com/office/drawing/2014/main" id="{F3AFA39C-33E9-452F-9588-3D4E5F31B2B1}"/>
              </a:ext>
            </a:extLst>
          </p:cNvPr>
          <p:cNvSpPr txBox="1"/>
          <p:nvPr/>
        </p:nvSpPr>
        <p:spPr>
          <a:xfrm>
            <a:off x="1824164" y="-9189485"/>
            <a:ext cx="1103893" cy="923330"/>
          </a:xfrm>
          <a:prstGeom prst="rect">
            <a:avLst/>
          </a:prstGeom>
          <a:noFill/>
        </p:spPr>
        <p:txBody>
          <a:bodyPr wrap="square" rtlCol="0">
            <a:spAutoFit/>
          </a:bodyPr>
          <a:lstStyle/>
          <a:p>
            <a:pPr algn="ctr"/>
            <a:r>
              <a:rPr lang="en-CH" sz="5400"/>
              <a:t>🎮</a:t>
            </a:r>
          </a:p>
        </p:txBody>
      </p:sp>
      <p:sp>
        <p:nvSpPr>
          <p:cNvPr id="24" name="TextBox 23">
            <a:extLst>
              <a:ext uri="{FF2B5EF4-FFF2-40B4-BE49-F238E27FC236}">
                <a16:creationId xmlns:a16="http://schemas.microsoft.com/office/drawing/2014/main" id="{E89AA695-A5D9-5258-C56C-69B241A28A5E}"/>
              </a:ext>
            </a:extLst>
          </p:cNvPr>
          <p:cNvSpPr txBox="1"/>
          <p:nvPr/>
        </p:nvSpPr>
        <p:spPr>
          <a:xfrm>
            <a:off x="3939217" y="-9156291"/>
            <a:ext cx="1103893" cy="923330"/>
          </a:xfrm>
          <a:prstGeom prst="rect">
            <a:avLst/>
          </a:prstGeom>
          <a:noFill/>
        </p:spPr>
        <p:txBody>
          <a:bodyPr wrap="square" rtlCol="0">
            <a:spAutoFit/>
          </a:bodyPr>
          <a:lstStyle/>
          <a:p>
            <a:pPr algn="ctr"/>
            <a:r>
              <a:rPr lang="en-CH" sz="5400"/>
              <a:t>🤝</a:t>
            </a:r>
          </a:p>
        </p:txBody>
      </p:sp>
      <p:sp>
        <p:nvSpPr>
          <p:cNvPr id="25" name="TextBox 24">
            <a:extLst>
              <a:ext uri="{FF2B5EF4-FFF2-40B4-BE49-F238E27FC236}">
                <a16:creationId xmlns:a16="http://schemas.microsoft.com/office/drawing/2014/main" id="{4F3615B6-2165-2747-549C-005BB3D0CA28}"/>
              </a:ext>
            </a:extLst>
          </p:cNvPr>
          <p:cNvSpPr txBox="1"/>
          <p:nvPr/>
        </p:nvSpPr>
        <p:spPr>
          <a:xfrm>
            <a:off x="6054270" y="-9156291"/>
            <a:ext cx="1103893" cy="923330"/>
          </a:xfrm>
          <a:prstGeom prst="rect">
            <a:avLst/>
          </a:prstGeom>
          <a:noFill/>
        </p:spPr>
        <p:txBody>
          <a:bodyPr wrap="square" rtlCol="0">
            <a:spAutoFit/>
          </a:bodyPr>
          <a:lstStyle/>
          <a:p>
            <a:pPr algn="ctr"/>
            <a:r>
              <a:rPr lang="en-CH" sz="5400"/>
              <a:t>🏫</a:t>
            </a:r>
          </a:p>
        </p:txBody>
      </p:sp>
      <p:sp>
        <p:nvSpPr>
          <p:cNvPr id="26" name="TextBox 25">
            <a:extLst>
              <a:ext uri="{FF2B5EF4-FFF2-40B4-BE49-F238E27FC236}">
                <a16:creationId xmlns:a16="http://schemas.microsoft.com/office/drawing/2014/main" id="{BC9D112E-589E-8FAD-6A65-3D4A8FD1588C}"/>
              </a:ext>
            </a:extLst>
          </p:cNvPr>
          <p:cNvSpPr txBox="1"/>
          <p:nvPr/>
        </p:nvSpPr>
        <p:spPr>
          <a:xfrm>
            <a:off x="1743276" y="-5050576"/>
            <a:ext cx="1247457" cy="307777"/>
          </a:xfrm>
          <a:prstGeom prst="rect">
            <a:avLst/>
          </a:prstGeom>
          <a:noFill/>
        </p:spPr>
        <p:txBody>
          <a:bodyPr wrap="none" rtlCol="0">
            <a:spAutoFit/>
          </a:bodyPr>
          <a:lstStyle/>
          <a:p>
            <a:pPr algn="ctr"/>
            <a:r>
              <a:rPr lang="en-CH" b="1">
                <a:solidFill>
                  <a:schemeClr val="bg1"/>
                </a:solidFill>
                <a:latin typeface="Bierstadt" panose="020B0004020202020204" pitchFamily="34" charset="0"/>
              </a:rPr>
              <a:t>Gamification</a:t>
            </a:r>
          </a:p>
        </p:txBody>
      </p:sp>
      <p:sp>
        <p:nvSpPr>
          <p:cNvPr id="27" name="TextBox 26">
            <a:extLst>
              <a:ext uri="{FF2B5EF4-FFF2-40B4-BE49-F238E27FC236}">
                <a16:creationId xmlns:a16="http://schemas.microsoft.com/office/drawing/2014/main" id="{0232D402-2F50-843C-35AB-E2FEADBA3576}"/>
              </a:ext>
            </a:extLst>
          </p:cNvPr>
          <p:cNvSpPr txBox="1"/>
          <p:nvPr/>
        </p:nvSpPr>
        <p:spPr>
          <a:xfrm>
            <a:off x="3731179" y="-5054263"/>
            <a:ext cx="1519968" cy="523220"/>
          </a:xfrm>
          <a:prstGeom prst="rect">
            <a:avLst/>
          </a:prstGeom>
          <a:noFill/>
        </p:spPr>
        <p:txBody>
          <a:bodyPr wrap="none" rtlCol="0">
            <a:spAutoFit/>
          </a:bodyPr>
          <a:lstStyle/>
          <a:p>
            <a:pPr algn="ctr"/>
            <a:r>
              <a:rPr lang="en-CH" b="1">
                <a:solidFill>
                  <a:schemeClr val="bg1"/>
                </a:solidFill>
                <a:latin typeface="Bierstadt" panose="020B0004020202020204" pitchFamily="34" charset="0"/>
              </a:rPr>
              <a:t>Partnerschaften</a:t>
            </a:r>
          </a:p>
          <a:p>
            <a:pPr algn="ctr"/>
            <a:r>
              <a:rPr lang="en-CH" b="1">
                <a:solidFill>
                  <a:schemeClr val="bg1"/>
                </a:solidFill>
                <a:latin typeface="Bierstadt" panose="020B0004020202020204" pitchFamily="34" charset="0"/>
              </a:rPr>
              <a:t>Umweltschutz</a:t>
            </a:r>
          </a:p>
        </p:txBody>
      </p:sp>
      <p:sp>
        <p:nvSpPr>
          <p:cNvPr id="28" name="TextBox 27">
            <a:extLst>
              <a:ext uri="{FF2B5EF4-FFF2-40B4-BE49-F238E27FC236}">
                <a16:creationId xmlns:a16="http://schemas.microsoft.com/office/drawing/2014/main" id="{7B69E3CA-BC93-EB29-A5AE-E586EC0E3D66}"/>
              </a:ext>
            </a:extLst>
          </p:cNvPr>
          <p:cNvSpPr txBox="1"/>
          <p:nvPr/>
        </p:nvSpPr>
        <p:spPr>
          <a:xfrm>
            <a:off x="6205306" y="-5068360"/>
            <a:ext cx="801823" cy="307777"/>
          </a:xfrm>
          <a:prstGeom prst="rect">
            <a:avLst/>
          </a:prstGeom>
          <a:noFill/>
        </p:spPr>
        <p:txBody>
          <a:bodyPr wrap="none" rtlCol="0">
            <a:spAutoFit/>
          </a:bodyPr>
          <a:lstStyle/>
          <a:p>
            <a:pPr algn="ctr"/>
            <a:r>
              <a:rPr lang="en-CH" b="1">
                <a:solidFill>
                  <a:schemeClr val="bg1"/>
                </a:solidFill>
                <a:latin typeface="Bierstadt" panose="020B0004020202020204" pitchFamily="34" charset="0"/>
              </a:rPr>
              <a:t>Bildung</a:t>
            </a:r>
          </a:p>
        </p:txBody>
      </p:sp>
    </p:spTree>
    <p:extLst>
      <p:ext uri="{BB962C8B-B14F-4D97-AF65-F5344CB8AC3E}">
        <p14:creationId xmlns:p14="http://schemas.microsoft.com/office/powerpoint/2010/main" val="81819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0B1C"/>
        </a:solidFill>
        <a:effectLst/>
      </p:bgPr>
    </p:bg>
    <p:spTree>
      <p:nvGrpSpPr>
        <p:cNvPr id="1" name="Shape 53"/>
        <p:cNvGrpSpPr/>
        <p:nvPr/>
      </p:nvGrpSpPr>
      <p:grpSpPr>
        <a:xfrm>
          <a:off x="0" y="0"/>
          <a:ext cx="0" cy="0"/>
          <a:chOff x="0" y="0"/>
          <a:chExt cx="0" cy="0"/>
        </a:xfrm>
      </p:grpSpPr>
      <p:pic>
        <p:nvPicPr>
          <p:cNvPr id="15" name="Picture 4">
            <a:extLst>
              <a:ext uri="{FF2B5EF4-FFF2-40B4-BE49-F238E27FC236}">
                <a16:creationId xmlns:a16="http://schemas.microsoft.com/office/drawing/2014/main" id="{71C52FFA-56B5-1637-3B2A-B720AB12A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95" y="5263573"/>
            <a:ext cx="10283051" cy="84647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Mountain Ground Decorative Transparent Image​ | Gallery Yopriceville -  High-Quality Free Images and Transparent PNG Clipart">
            <a:extLst>
              <a:ext uri="{FF2B5EF4-FFF2-40B4-BE49-F238E27FC236}">
                <a16:creationId xmlns:a16="http://schemas.microsoft.com/office/drawing/2014/main" id="{EC84588D-10B7-2A7F-D8B9-BB6F3B28F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655" y="13643919"/>
            <a:ext cx="13792745" cy="5691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F83576-300A-B900-E257-7451EE6039CF}"/>
              </a:ext>
            </a:extLst>
          </p:cNvPr>
          <p:cNvPicPr>
            <a:picLocks noChangeAspect="1"/>
          </p:cNvPicPr>
          <p:nvPr/>
        </p:nvPicPr>
        <p:blipFill>
          <a:blip r:embed="rId5"/>
          <a:stretch>
            <a:fillRect/>
          </a:stretch>
        </p:blipFill>
        <p:spPr>
          <a:xfrm flipH="1">
            <a:off x="-6034073" y="14406853"/>
            <a:ext cx="16579583" cy="6259144"/>
          </a:xfrm>
          <a:prstGeom prst="rect">
            <a:avLst/>
          </a:prstGeom>
        </p:spPr>
      </p:pic>
      <p:sp>
        <p:nvSpPr>
          <p:cNvPr id="2" name="Community">
            <a:extLst>
              <a:ext uri="{FF2B5EF4-FFF2-40B4-BE49-F238E27FC236}">
                <a16:creationId xmlns:a16="http://schemas.microsoft.com/office/drawing/2014/main" id="{374C207E-28C5-3655-693C-04892D579E93}"/>
              </a:ext>
            </a:extLst>
          </p:cNvPr>
          <p:cNvSpPr txBox="1"/>
          <p:nvPr/>
        </p:nvSpPr>
        <p:spPr>
          <a:xfrm>
            <a:off x="0" y="16117256"/>
            <a:ext cx="9144000" cy="1323439"/>
          </a:xfrm>
          <a:prstGeom prst="rect">
            <a:avLst/>
          </a:prstGeom>
          <a:noFill/>
        </p:spPr>
        <p:txBody>
          <a:bodyPr wrap="square" rtlCol="0">
            <a:spAutoFit/>
          </a:bodyPr>
          <a:lstStyle/>
          <a:p>
            <a:pPr algn="ctr"/>
            <a:r>
              <a:rPr lang="en-CH" sz="8000" b="1">
                <a:solidFill>
                  <a:srgbClr val="06755E">
                    <a:alpha val="86272"/>
                  </a:srgbClr>
                </a:solidFill>
                <a:latin typeface="Montserrat" pitchFamily="2" charset="77"/>
                <a:cs typeface="ADLaM Display" panose="020F0502020204030204" pitchFamily="34" charset="0"/>
              </a:rPr>
              <a:t>Community</a:t>
            </a:r>
          </a:p>
        </p:txBody>
      </p:sp>
      <p:pic>
        <p:nvPicPr>
          <p:cNvPr id="5" name="Picture 4" descr="A white clouds in the sky&#10;&#10;Description automatically generated">
            <a:extLst>
              <a:ext uri="{FF2B5EF4-FFF2-40B4-BE49-F238E27FC236}">
                <a16:creationId xmlns:a16="http://schemas.microsoft.com/office/drawing/2014/main" id="{AFCA3DEB-1686-C07E-F9E8-B3B16D585EB3}"/>
              </a:ext>
            </a:extLst>
          </p:cNvPr>
          <p:cNvPicPr>
            <a:picLocks noChangeAspect="1"/>
          </p:cNvPicPr>
          <p:nvPr/>
        </p:nvPicPr>
        <p:blipFill>
          <a:blip r:embed="rId6"/>
          <a:stretch>
            <a:fillRect/>
          </a:stretch>
        </p:blipFill>
        <p:spPr>
          <a:xfrm>
            <a:off x="-299995" y="10143761"/>
            <a:ext cx="2667000" cy="965200"/>
          </a:xfrm>
          <a:prstGeom prst="rect">
            <a:avLst/>
          </a:prstGeom>
        </p:spPr>
      </p:pic>
      <p:pic>
        <p:nvPicPr>
          <p:cNvPr id="6" name="Picture 5" descr="A white cloud in the sky&#10;&#10;Description automatically generated">
            <a:extLst>
              <a:ext uri="{FF2B5EF4-FFF2-40B4-BE49-F238E27FC236}">
                <a16:creationId xmlns:a16="http://schemas.microsoft.com/office/drawing/2014/main" id="{C9C9EDC3-6F2C-C3DE-9BAD-F2B05B3155A4}"/>
              </a:ext>
            </a:extLst>
          </p:cNvPr>
          <p:cNvPicPr>
            <a:picLocks noChangeAspect="1"/>
          </p:cNvPicPr>
          <p:nvPr/>
        </p:nvPicPr>
        <p:blipFill>
          <a:blip r:embed="rId7"/>
          <a:stretch>
            <a:fillRect/>
          </a:stretch>
        </p:blipFill>
        <p:spPr>
          <a:xfrm>
            <a:off x="1970219" y="12949164"/>
            <a:ext cx="1219200" cy="965200"/>
          </a:xfrm>
          <a:prstGeom prst="rect">
            <a:avLst/>
          </a:prstGeom>
        </p:spPr>
      </p:pic>
      <p:pic>
        <p:nvPicPr>
          <p:cNvPr id="7" name="Picture 6" descr="A white cloud in the sky&#10;&#10;Description automatically generated">
            <a:extLst>
              <a:ext uri="{FF2B5EF4-FFF2-40B4-BE49-F238E27FC236}">
                <a16:creationId xmlns:a16="http://schemas.microsoft.com/office/drawing/2014/main" id="{D6FEEFB8-69A0-1360-CA42-87EA278836D0}"/>
              </a:ext>
            </a:extLst>
          </p:cNvPr>
          <p:cNvPicPr>
            <a:picLocks noChangeAspect="1"/>
          </p:cNvPicPr>
          <p:nvPr/>
        </p:nvPicPr>
        <p:blipFill>
          <a:blip r:embed="rId7"/>
          <a:stretch>
            <a:fillRect/>
          </a:stretch>
        </p:blipFill>
        <p:spPr>
          <a:xfrm>
            <a:off x="6736994" y="12887356"/>
            <a:ext cx="2407006" cy="1905546"/>
          </a:xfrm>
          <a:prstGeom prst="rect">
            <a:avLst/>
          </a:prstGeom>
        </p:spPr>
      </p:pic>
      <p:pic>
        <p:nvPicPr>
          <p:cNvPr id="8" name="Picture 7" descr="A white cloud in the sky&#10;&#10;Description automatically generated">
            <a:extLst>
              <a:ext uri="{FF2B5EF4-FFF2-40B4-BE49-F238E27FC236}">
                <a16:creationId xmlns:a16="http://schemas.microsoft.com/office/drawing/2014/main" id="{2B118379-966A-2BFC-59B4-7F18DC175D1F}"/>
              </a:ext>
            </a:extLst>
          </p:cNvPr>
          <p:cNvPicPr>
            <a:picLocks noChangeAspect="1"/>
          </p:cNvPicPr>
          <p:nvPr/>
        </p:nvPicPr>
        <p:blipFill>
          <a:blip r:embed="rId7"/>
          <a:stretch>
            <a:fillRect/>
          </a:stretch>
        </p:blipFill>
        <p:spPr>
          <a:xfrm>
            <a:off x="4491164" y="8653583"/>
            <a:ext cx="1219200" cy="965200"/>
          </a:xfrm>
          <a:prstGeom prst="rect">
            <a:avLst/>
          </a:prstGeom>
        </p:spPr>
      </p:pic>
      <p:pic>
        <p:nvPicPr>
          <p:cNvPr id="9" name="Picture 8" descr="A white cloud in the sky&#10;&#10;Description automatically generated">
            <a:extLst>
              <a:ext uri="{FF2B5EF4-FFF2-40B4-BE49-F238E27FC236}">
                <a16:creationId xmlns:a16="http://schemas.microsoft.com/office/drawing/2014/main" id="{610EC1E9-273F-12CB-374C-11960971F0C3}"/>
              </a:ext>
            </a:extLst>
          </p:cNvPr>
          <p:cNvPicPr>
            <a:picLocks noChangeAspect="1"/>
          </p:cNvPicPr>
          <p:nvPr/>
        </p:nvPicPr>
        <p:blipFill>
          <a:blip r:embed="rId7"/>
          <a:stretch>
            <a:fillRect/>
          </a:stretch>
        </p:blipFill>
        <p:spPr>
          <a:xfrm>
            <a:off x="6745084" y="9657456"/>
            <a:ext cx="2407006" cy="1905546"/>
          </a:xfrm>
          <a:prstGeom prst="rect">
            <a:avLst/>
          </a:prstGeom>
        </p:spPr>
      </p:pic>
      <p:pic>
        <p:nvPicPr>
          <p:cNvPr id="11" name="Picture 10" descr="A white clouds in the sky&#10;&#10;Description automatically generated">
            <a:extLst>
              <a:ext uri="{FF2B5EF4-FFF2-40B4-BE49-F238E27FC236}">
                <a16:creationId xmlns:a16="http://schemas.microsoft.com/office/drawing/2014/main" id="{865175B8-EEE6-E98A-20D3-5D758681CF9E}"/>
              </a:ext>
            </a:extLst>
          </p:cNvPr>
          <p:cNvPicPr>
            <a:picLocks noChangeAspect="1"/>
          </p:cNvPicPr>
          <p:nvPr/>
        </p:nvPicPr>
        <p:blipFill>
          <a:blip r:embed="rId6"/>
          <a:stretch>
            <a:fillRect/>
          </a:stretch>
        </p:blipFill>
        <p:spPr>
          <a:xfrm>
            <a:off x="1824164" y="8025163"/>
            <a:ext cx="2667000" cy="965200"/>
          </a:xfrm>
          <a:prstGeom prst="rect">
            <a:avLst/>
          </a:prstGeom>
        </p:spPr>
      </p:pic>
      <p:pic>
        <p:nvPicPr>
          <p:cNvPr id="12" name="Picture 11" descr="A white cloud in the sky&#10;&#10;Description automatically generated">
            <a:extLst>
              <a:ext uri="{FF2B5EF4-FFF2-40B4-BE49-F238E27FC236}">
                <a16:creationId xmlns:a16="http://schemas.microsoft.com/office/drawing/2014/main" id="{EC4A2FEE-3470-3D2D-01FC-E994BFC0C2C2}"/>
              </a:ext>
            </a:extLst>
          </p:cNvPr>
          <p:cNvPicPr>
            <a:picLocks noChangeAspect="1"/>
          </p:cNvPicPr>
          <p:nvPr/>
        </p:nvPicPr>
        <p:blipFill>
          <a:blip r:embed="rId7"/>
          <a:stretch>
            <a:fillRect/>
          </a:stretch>
        </p:blipFill>
        <p:spPr>
          <a:xfrm>
            <a:off x="172813" y="14705524"/>
            <a:ext cx="2407006" cy="1905546"/>
          </a:xfrm>
          <a:prstGeom prst="rect">
            <a:avLst/>
          </a:prstGeom>
        </p:spPr>
      </p:pic>
      <p:pic>
        <p:nvPicPr>
          <p:cNvPr id="13" name="Picture 12" descr="A white cloud in the sky&#10;&#10;Description automatically generated">
            <a:extLst>
              <a:ext uri="{FF2B5EF4-FFF2-40B4-BE49-F238E27FC236}">
                <a16:creationId xmlns:a16="http://schemas.microsoft.com/office/drawing/2014/main" id="{ADCD6A5F-7164-7DD7-08FB-D847F25018F0}"/>
              </a:ext>
            </a:extLst>
          </p:cNvPr>
          <p:cNvPicPr>
            <a:picLocks noChangeAspect="1"/>
          </p:cNvPicPr>
          <p:nvPr/>
        </p:nvPicPr>
        <p:blipFill>
          <a:blip r:embed="rId7"/>
          <a:stretch>
            <a:fillRect/>
          </a:stretch>
        </p:blipFill>
        <p:spPr>
          <a:xfrm>
            <a:off x="-506299" y="6671328"/>
            <a:ext cx="2407006" cy="1905546"/>
          </a:xfrm>
          <a:prstGeom prst="rect">
            <a:avLst/>
          </a:prstGeom>
        </p:spPr>
      </p:pic>
      <p:pic>
        <p:nvPicPr>
          <p:cNvPr id="14" name="Picture 13" descr="A white clouds in the sky&#10;&#10;Description automatically generated">
            <a:extLst>
              <a:ext uri="{FF2B5EF4-FFF2-40B4-BE49-F238E27FC236}">
                <a16:creationId xmlns:a16="http://schemas.microsoft.com/office/drawing/2014/main" id="{64F16438-DBE7-4A61-AB51-7016D43434BE}"/>
              </a:ext>
            </a:extLst>
          </p:cNvPr>
          <p:cNvPicPr>
            <a:picLocks noChangeAspect="1"/>
          </p:cNvPicPr>
          <p:nvPr/>
        </p:nvPicPr>
        <p:blipFill>
          <a:blip r:embed="rId6"/>
          <a:stretch>
            <a:fillRect/>
          </a:stretch>
        </p:blipFill>
        <p:spPr>
          <a:xfrm>
            <a:off x="6817926" y="7725463"/>
            <a:ext cx="2667000" cy="965200"/>
          </a:xfrm>
          <a:prstGeom prst="rect">
            <a:avLst/>
          </a:prstGeom>
        </p:spPr>
      </p:pic>
      <p:pic>
        <p:nvPicPr>
          <p:cNvPr id="10" name="Picture 9" descr="A group of people hugging&#10;&#10;Description automatically generated">
            <a:extLst>
              <a:ext uri="{FF2B5EF4-FFF2-40B4-BE49-F238E27FC236}">
                <a16:creationId xmlns:a16="http://schemas.microsoft.com/office/drawing/2014/main" id="{7A785A46-5CD1-8326-69B7-CD28E1BCC48F}"/>
              </a:ext>
            </a:extLst>
          </p:cNvPr>
          <p:cNvPicPr>
            <a:picLocks noChangeAspect="1"/>
          </p:cNvPicPr>
          <p:nvPr/>
        </p:nvPicPr>
        <p:blipFill>
          <a:blip r:embed="rId8"/>
          <a:stretch>
            <a:fillRect/>
          </a:stretch>
        </p:blipFill>
        <p:spPr>
          <a:xfrm>
            <a:off x="2821114" y="18323359"/>
            <a:ext cx="3340100" cy="3009900"/>
          </a:xfrm>
          <a:prstGeom prst="rect">
            <a:avLst/>
          </a:prstGeom>
        </p:spPr>
      </p:pic>
      <p:sp>
        <p:nvSpPr>
          <p:cNvPr id="18" name="Rectangle 1">
            <a:extLst>
              <a:ext uri="{FF2B5EF4-FFF2-40B4-BE49-F238E27FC236}">
                <a16:creationId xmlns:a16="http://schemas.microsoft.com/office/drawing/2014/main" id="{BB74F9F8-9FF8-428D-B9F6-53C1584BEBBA}"/>
              </a:ext>
            </a:extLst>
          </p:cNvPr>
          <p:cNvSpPr>
            <a:spLocks noChangeArrowheads="1"/>
          </p:cNvSpPr>
          <p:nvPr/>
        </p:nvSpPr>
        <p:spPr bwMode="auto">
          <a:xfrm>
            <a:off x="2914650" y="11493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H"/>
          </a:p>
        </p:txBody>
      </p:sp>
      <p:sp>
        <p:nvSpPr>
          <p:cNvPr id="46" name="TextBox 45">
            <a:extLst>
              <a:ext uri="{FF2B5EF4-FFF2-40B4-BE49-F238E27FC236}">
                <a16:creationId xmlns:a16="http://schemas.microsoft.com/office/drawing/2014/main" id="{65DAD797-EBCD-4F3A-54F0-49047CFE61B5}"/>
              </a:ext>
            </a:extLst>
          </p:cNvPr>
          <p:cNvSpPr txBox="1"/>
          <p:nvPr/>
        </p:nvSpPr>
        <p:spPr>
          <a:xfrm>
            <a:off x="1" y="266213"/>
            <a:ext cx="9144000" cy="923330"/>
          </a:xfrm>
          <a:prstGeom prst="rect">
            <a:avLst/>
          </a:prstGeom>
          <a:noFill/>
        </p:spPr>
        <p:txBody>
          <a:bodyPr wrap="square" lIns="91440" tIns="45720" rIns="91440" bIns="45720" rtlCol="0" anchor="t">
            <a:spAutoFit/>
          </a:bodyPr>
          <a:lstStyle/>
          <a:p>
            <a:pPr algn="ctr"/>
            <a:r>
              <a:rPr lang="en-GB" sz="5400" b="1" i="0" dirty="0">
                <a:solidFill>
                  <a:schemeClr val="bg1"/>
                </a:solidFill>
                <a:effectLst>
                  <a:outerShdw blurRad="707794" sx="102000" sy="102000" algn="ctr" rotWithShape="0">
                    <a:schemeClr val="bg1">
                      <a:alpha val="14133"/>
                    </a:schemeClr>
                  </a:outerShdw>
                </a:effectLst>
                <a:latin typeface="Bierstadt" panose="020B0004020202020204" pitchFamily="34" charset="0"/>
              </a:rPr>
              <a:t>Technologies</a:t>
            </a:r>
            <a:endParaRPr lang="en-CH" sz="5400" b="1">
              <a:solidFill>
                <a:schemeClr val="bg1"/>
              </a:solidFill>
              <a:effectLst>
                <a:outerShdw blurRad="707794" sx="102000" sy="102000" algn="ctr" rotWithShape="0">
                  <a:schemeClr val="bg1">
                    <a:alpha val="14133"/>
                  </a:schemeClr>
                </a:outerShdw>
              </a:effectLst>
              <a:latin typeface="Bierstadt" panose="020B0004020202020204" pitchFamily="34" charset="0"/>
            </a:endParaRPr>
          </a:p>
        </p:txBody>
      </p:sp>
      <p:sp>
        <p:nvSpPr>
          <p:cNvPr id="47" name="Rectangle 1">
            <a:extLst>
              <a:ext uri="{FF2B5EF4-FFF2-40B4-BE49-F238E27FC236}">
                <a16:creationId xmlns:a16="http://schemas.microsoft.com/office/drawing/2014/main" id="{821B0C91-7873-A98B-BC87-EDFB63DA98C4}"/>
              </a:ext>
            </a:extLst>
          </p:cNvPr>
          <p:cNvSpPr>
            <a:spLocks noChangeArrowheads="1"/>
          </p:cNvSpPr>
          <p:nvPr/>
        </p:nvSpPr>
        <p:spPr bwMode="auto">
          <a:xfrm>
            <a:off x="2914650" y="11493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H"/>
          </a:p>
        </p:txBody>
      </p:sp>
      <p:sp>
        <p:nvSpPr>
          <p:cNvPr id="49" name="TextBox 48">
            <a:extLst>
              <a:ext uri="{FF2B5EF4-FFF2-40B4-BE49-F238E27FC236}">
                <a16:creationId xmlns:a16="http://schemas.microsoft.com/office/drawing/2014/main" id="{E3F9697E-9823-DFF2-D0BC-44845EAD872A}"/>
              </a:ext>
            </a:extLst>
          </p:cNvPr>
          <p:cNvSpPr txBox="1"/>
          <p:nvPr/>
        </p:nvSpPr>
        <p:spPr>
          <a:xfrm>
            <a:off x="1789766" y="2960385"/>
            <a:ext cx="1154483" cy="523220"/>
          </a:xfrm>
          <a:prstGeom prst="rect">
            <a:avLst/>
          </a:prstGeom>
          <a:noFill/>
        </p:spPr>
        <p:txBody>
          <a:bodyPr wrap="none" rtlCol="0">
            <a:spAutoFit/>
          </a:bodyPr>
          <a:lstStyle/>
          <a:p>
            <a:pPr algn="ctr"/>
            <a:r>
              <a:rPr lang="en-US" b="1" dirty="0">
                <a:solidFill>
                  <a:schemeClr val="bg1"/>
                </a:solidFill>
                <a:latin typeface="Bierstadt" panose="020B0004020202020204" pitchFamily="34" charset="0"/>
              </a:rPr>
              <a:t>React</a:t>
            </a:r>
          </a:p>
          <a:p>
            <a:pPr algn="ctr"/>
            <a:r>
              <a:rPr lang="en-US" b="1" dirty="0">
                <a:solidFill>
                  <a:schemeClr val="bg1"/>
                </a:solidFill>
                <a:latin typeface="Bierstadt" panose="020B0004020202020204" pitchFamily="34" charset="0"/>
              </a:rPr>
              <a:t>(+</a:t>
            </a:r>
            <a:r>
              <a:rPr lang="en-US" b="1" dirty="0" err="1">
                <a:solidFill>
                  <a:schemeClr val="bg1"/>
                </a:solidFill>
                <a:latin typeface="Bierstadt" panose="020B0004020202020204" pitchFamily="34" charset="0"/>
              </a:rPr>
              <a:t>Tanstack</a:t>
            </a:r>
            <a:r>
              <a:rPr lang="en-US" b="1" dirty="0">
                <a:solidFill>
                  <a:schemeClr val="bg1"/>
                </a:solidFill>
                <a:latin typeface="Bierstadt" panose="020B0004020202020204" pitchFamily="34" charset="0"/>
              </a:rPr>
              <a:t>)</a:t>
            </a:r>
            <a:endParaRPr lang="en-CH" b="1">
              <a:solidFill>
                <a:schemeClr val="bg1"/>
              </a:solidFill>
              <a:latin typeface="Bierstadt" panose="020B0004020202020204" pitchFamily="34" charset="0"/>
            </a:endParaRPr>
          </a:p>
        </p:txBody>
      </p:sp>
      <p:sp>
        <p:nvSpPr>
          <p:cNvPr id="50" name="TextBox 49">
            <a:extLst>
              <a:ext uri="{FF2B5EF4-FFF2-40B4-BE49-F238E27FC236}">
                <a16:creationId xmlns:a16="http://schemas.microsoft.com/office/drawing/2014/main" id="{1F64CCFE-6C08-D2A5-3964-E528A83B0786}"/>
              </a:ext>
            </a:extLst>
          </p:cNvPr>
          <p:cNvSpPr txBox="1"/>
          <p:nvPr/>
        </p:nvSpPr>
        <p:spPr>
          <a:xfrm>
            <a:off x="4037353" y="2956698"/>
            <a:ext cx="907621" cy="307777"/>
          </a:xfrm>
          <a:prstGeom prst="rect">
            <a:avLst/>
          </a:prstGeom>
          <a:noFill/>
        </p:spPr>
        <p:txBody>
          <a:bodyPr wrap="none" rtlCol="0">
            <a:spAutoFit/>
          </a:bodyPr>
          <a:lstStyle/>
          <a:p>
            <a:pPr algn="ctr"/>
            <a:r>
              <a:rPr lang="en-US" b="1" dirty="0">
                <a:solidFill>
                  <a:schemeClr val="bg1"/>
                </a:solidFill>
                <a:latin typeface="Bierstadt" panose="020B0004020202020204" pitchFamily="34" charset="0"/>
              </a:rPr>
              <a:t>ChatGPT</a:t>
            </a:r>
            <a:endParaRPr lang="en-CH" b="1">
              <a:solidFill>
                <a:schemeClr val="bg1"/>
              </a:solidFill>
              <a:latin typeface="Bierstadt" panose="020B0004020202020204" pitchFamily="34" charset="0"/>
            </a:endParaRPr>
          </a:p>
        </p:txBody>
      </p:sp>
      <p:sp>
        <p:nvSpPr>
          <p:cNvPr id="51" name="TextBox 50">
            <a:extLst>
              <a:ext uri="{FF2B5EF4-FFF2-40B4-BE49-F238E27FC236}">
                <a16:creationId xmlns:a16="http://schemas.microsoft.com/office/drawing/2014/main" id="{AF66375A-E68A-055C-DDEA-447F89632B82}"/>
              </a:ext>
            </a:extLst>
          </p:cNvPr>
          <p:cNvSpPr txBox="1"/>
          <p:nvPr/>
        </p:nvSpPr>
        <p:spPr>
          <a:xfrm>
            <a:off x="6106724" y="2942601"/>
            <a:ext cx="998991" cy="307777"/>
          </a:xfrm>
          <a:prstGeom prst="rect">
            <a:avLst/>
          </a:prstGeom>
          <a:noFill/>
        </p:spPr>
        <p:txBody>
          <a:bodyPr wrap="none" rtlCol="0">
            <a:spAutoFit/>
          </a:bodyPr>
          <a:lstStyle/>
          <a:p>
            <a:pPr algn="ctr"/>
            <a:r>
              <a:rPr lang="en-US" b="1" dirty="0" err="1">
                <a:solidFill>
                  <a:schemeClr val="bg1"/>
                </a:solidFill>
                <a:latin typeface="Bierstadt" panose="020B0004020202020204" pitchFamily="34" charset="0"/>
              </a:rPr>
              <a:t>Supabase</a:t>
            </a:r>
            <a:endParaRPr lang="en-CH" b="1">
              <a:solidFill>
                <a:schemeClr val="bg1"/>
              </a:solidFill>
              <a:latin typeface="Bierstadt" panose="020B0004020202020204" pitchFamily="34" charset="0"/>
            </a:endParaRPr>
          </a:p>
        </p:txBody>
      </p:sp>
      <p:pic>
        <p:nvPicPr>
          <p:cNvPr id="52" name="Graphic 51">
            <a:extLst>
              <a:ext uri="{FF2B5EF4-FFF2-40B4-BE49-F238E27FC236}">
                <a16:creationId xmlns:a16="http://schemas.microsoft.com/office/drawing/2014/main" id="{52363711-DAE3-F109-5623-316B3727BF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58731" y="1667417"/>
            <a:ext cx="1234758" cy="1113021"/>
          </a:xfrm>
          <a:prstGeom prst="rect">
            <a:avLst/>
          </a:prstGeom>
        </p:spPr>
      </p:pic>
      <p:pic>
        <p:nvPicPr>
          <p:cNvPr id="53" name="Picture 52" descr="A logo of a beach&#10;&#10;Description automatically generated">
            <a:extLst>
              <a:ext uri="{FF2B5EF4-FFF2-40B4-BE49-F238E27FC236}">
                <a16:creationId xmlns:a16="http://schemas.microsoft.com/office/drawing/2014/main" id="{3CAE582E-9FA8-FAED-3329-BF33C578F82C}"/>
              </a:ext>
            </a:extLst>
          </p:cNvPr>
          <p:cNvPicPr>
            <a:picLocks noChangeAspect="1"/>
          </p:cNvPicPr>
          <p:nvPr/>
        </p:nvPicPr>
        <p:blipFill>
          <a:blip r:embed="rId11"/>
          <a:stretch>
            <a:fillRect/>
          </a:stretch>
        </p:blipFill>
        <p:spPr>
          <a:xfrm>
            <a:off x="2589261" y="2343322"/>
            <a:ext cx="552508" cy="552508"/>
          </a:xfrm>
          <a:prstGeom prst="rect">
            <a:avLst/>
          </a:prstGeom>
        </p:spPr>
      </p:pic>
      <p:pic>
        <p:nvPicPr>
          <p:cNvPr id="54" name="Picture 53" descr="A logo of a company&#10;&#10;Description automatically generated">
            <a:extLst>
              <a:ext uri="{FF2B5EF4-FFF2-40B4-BE49-F238E27FC236}">
                <a16:creationId xmlns:a16="http://schemas.microsoft.com/office/drawing/2014/main" id="{EB1AF0E4-56BB-0692-AB22-A9BAE65E21BD}"/>
              </a:ext>
            </a:extLst>
          </p:cNvPr>
          <p:cNvPicPr>
            <a:picLocks noChangeAspect="1"/>
          </p:cNvPicPr>
          <p:nvPr/>
        </p:nvPicPr>
        <p:blipFill>
          <a:blip r:embed="rId12"/>
          <a:stretch>
            <a:fillRect/>
          </a:stretch>
        </p:blipFill>
        <p:spPr>
          <a:xfrm>
            <a:off x="3916144" y="1660295"/>
            <a:ext cx="1149350" cy="1149350"/>
          </a:xfrm>
          <a:prstGeom prst="rect">
            <a:avLst/>
          </a:prstGeom>
        </p:spPr>
      </p:pic>
      <p:pic>
        <p:nvPicPr>
          <p:cNvPr id="55" name="Graphic 54">
            <a:extLst>
              <a:ext uri="{FF2B5EF4-FFF2-40B4-BE49-F238E27FC236}">
                <a16:creationId xmlns:a16="http://schemas.microsoft.com/office/drawing/2014/main" id="{113EAA1F-55BA-104E-D1DC-746BF66604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95719" y="1809922"/>
            <a:ext cx="1028700" cy="1066800"/>
          </a:xfrm>
          <a:prstGeom prst="rect">
            <a:avLst/>
          </a:prstGeom>
        </p:spPr>
      </p:pic>
    </p:spTree>
    <p:extLst>
      <p:ext uri="{BB962C8B-B14F-4D97-AF65-F5344CB8AC3E}">
        <p14:creationId xmlns:p14="http://schemas.microsoft.com/office/powerpoint/2010/main" val="114388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0B1C"/>
        </a:solid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9958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5400" b="1">
                <a:solidFill>
                  <a:schemeClr val="bg1"/>
                </a:solidFill>
                <a:latin typeface="Bierstadt" panose="020B0004020202020204" pitchFamily="34" charset="0"/>
                <a:ea typeface="Lato"/>
                <a:cs typeface="Lato"/>
                <a:sym typeface="Lato"/>
              </a:rPr>
              <a:t>Team</a:t>
            </a:r>
          </a:p>
        </p:txBody>
      </p:sp>
      <p:sp>
        <p:nvSpPr>
          <p:cNvPr id="114" name="Google Shape;114;p20"/>
          <p:cNvSpPr txBox="1"/>
          <p:nvPr/>
        </p:nvSpPr>
        <p:spPr>
          <a:xfrm>
            <a:off x="6607550" y="3889950"/>
            <a:ext cx="94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bg1"/>
                </a:solidFill>
                <a:latin typeface="Pacifico"/>
                <a:ea typeface="Pacifico"/>
                <a:cs typeface="Pacifico"/>
                <a:sym typeface="Pacifico"/>
              </a:rPr>
              <a:t>Hipster</a:t>
            </a:r>
          </a:p>
        </p:txBody>
      </p:sp>
      <p:sp>
        <p:nvSpPr>
          <p:cNvPr id="115" name="Google Shape;115;p20"/>
          <p:cNvSpPr txBox="1"/>
          <p:nvPr/>
        </p:nvSpPr>
        <p:spPr>
          <a:xfrm>
            <a:off x="1541575" y="3889950"/>
            <a:ext cx="1139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dirty="0">
                <a:solidFill>
                  <a:schemeClr val="bg1"/>
                </a:solidFill>
                <a:latin typeface="Montserrat Black"/>
                <a:ea typeface="Montserrat Black"/>
                <a:cs typeface="Montserrat Black"/>
                <a:sym typeface="Montserrat Black"/>
              </a:rPr>
              <a:t>Hustler</a:t>
            </a:r>
            <a:endParaRPr sz="1800" dirty="0">
              <a:solidFill>
                <a:schemeClr val="bg1"/>
              </a:solidFill>
              <a:latin typeface="Montserrat Black"/>
              <a:ea typeface="Montserrat Black"/>
              <a:cs typeface="Montserrat Black"/>
              <a:sym typeface="Montserrat Black"/>
            </a:endParaRPr>
          </a:p>
        </p:txBody>
      </p:sp>
      <p:sp>
        <p:nvSpPr>
          <p:cNvPr id="116" name="Google Shape;116;p20"/>
          <p:cNvSpPr txBox="1"/>
          <p:nvPr/>
        </p:nvSpPr>
        <p:spPr>
          <a:xfrm>
            <a:off x="4078350" y="3863300"/>
            <a:ext cx="1139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800" b="1" dirty="0">
                <a:solidFill>
                  <a:schemeClr val="bg1"/>
                </a:solidFill>
                <a:latin typeface="Courier New"/>
                <a:ea typeface="Courier New"/>
                <a:cs typeface="Courier New"/>
                <a:sym typeface="Courier New"/>
              </a:rPr>
              <a:t>Hacker</a:t>
            </a:r>
            <a:endParaRPr sz="1800" b="1" dirty="0">
              <a:solidFill>
                <a:schemeClr val="bg1"/>
              </a:solidFill>
              <a:latin typeface="Courier New"/>
              <a:ea typeface="Courier New"/>
              <a:cs typeface="Courier New"/>
              <a:sym typeface="Courier New"/>
            </a:endParaRPr>
          </a:p>
        </p:txBody>
      </p:sp>
      <p:pic>
        <p:nvPicPr>
          <p:cNvPr id="2" name="Picture 1" descr="A person looking at a mirror&#10;&#10;Description automatically generated">
            <a:extLst>
              <a:ext uri="{FF2B5EF4-FFF2-40B4-BE49-F238E27FC236}">
                <a16:creationId xmlns:a16="http://schemas.microsoft.com/office/drawing/2014/main" id="{EBB904AE-2CF9-D4AE-85EC-467837C45FC2}"/>
              </a:ext>
            </a:extLst>
          </p:cNvPr>
          <p:cNvPicPr>
            <a:picLocks noChangeAspect="1"/>
          </p:cNvPicPr>
          <p:nvPr/>
        </p:nvPicPr>
        <p:blipFill rotWithShape="1">
          <a:blip r:embed="rId3"/>
          <a:srcRect l="17465" t="22622" r="16901" b="28964"/>
          <a:stretch/>
        </p:blipFill>
        <p:spPr>
          <a:xfrm>
            <a:off x="692931" y="1211285"/>
            <a:ext cx="2510466" cy="2467890"/>
          </a:xfrm>
          <a:prstGeom prst="rect">
            <a:avLst/>
          </a:prstGeom>
        </p:spPr>
      </p:pic>
      <p:pic>
        <p:nvPicPr>
          <p:cNvPr id="3" name="Picture 2" descr="A person with a weird face&#10;&#10;Description automatically generated">
            <a:extLst>
              <a:ext uri="{FF2B5EF4-FFF2-40B4-BE49-F238E27FC236}">
                <a16:creationId xmlns:a16="http://schemas.microsoft.com/office/drawing/2014/main" id="{1B794F86-6EF4-BEEC-3EBD-F2AE4CDFFB03}"/>
              </a:ext>
            </a:extLst>
          </p:cNvPr>
          <p:cNvPicPr>
            <a:picLocks noChangeAspect="1"/>
          </p:cNvPicPr>
          <p:nvPr/>
        </p:nvPicPr>
        <p:blipFill>
          <a:blip r:embed="rId4"/>
          <a:stretch>
            <a:fillRect/>
          </a:stretch>
        </p:blipFill>
        <p:spPr>
          <a:xfrm>
            <a:off x="5976427" y="1191318"/>
            <a:ext cx="2398238" cy="2468740"/>
          </a:xfrm>
          <a:prstGeom prst="rect">
            <a:avLst/>
          </a:prstGeom>
        </p:spPr>
      </p:pic>
      <p:pic>
        <p:nvPicPr>
          <p:cNvPr id="5" name="Picture 4" descr="A person taking a selfie&#10;&#10;Description automatically generated">
            <a:extLst>
              <a:ext uri="{FF2B5EF4-FFF2-40B4-BE49-F238E27FC236}">
                <a16:creationId xmlns:a16="http://schemas.microsoft.com/office/drawing/2014/main" id="{437149D0-A646-14A5-3E03-3C1B670CA2AD}"/>
              </a:ext>
            </a:extLst>
          </p:cNvPr>
          <p:cNvPicPr>
            <a:picLocks noChangeAspect="1"/>
          </p:cNvPicPr>
          <p:nvPr/>
        </p:nvPicPr>
        <p:blipFill rotWithShape="1">
          <a:blip r:embed="rId5"/>
          <a:srcRect t="32760" r="3930" b="8808"/>
          <a:stretch/>
        </p:blipFill>
        <p:spPr>
          <a:xfrm>
            <a:off x="3553374" y="1191318"/>
            <a:ext cx="2062767" cy="2487857"/>
          </a:xfrm>
          <a:prstGeom prst="rect">
            <a:avLst/>
          </a:prstGeom>
        </p:spPr>
      </p:pic>
      <p:pic>
        <p:nvPicPr>
          <p:cNvPr id="7" name="Picture 4">
            <a:extLst>
              <a:ext uri="{FF2B5EF4-FFF2-40B4-BE49-F238E27FC236}">
                <a16:creationId xmlns:a16="http://schemas.microsoft.com/office/drawing/2014/main" id="{72996A5B-74BC-5B49-F3F1-F0064C90F7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326" y="5263573"/>
            <a:ext cx="10283051" cy="84647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white clouds in the sky&#10;&#10;Description automatically generated">
            <a:extLst>
              <a:ext uri="{FF2B5EF4-FFF2-40B4-BE49-F238E27FC236}">
                <a16:creationId xmlns:a16="http://schemas.microsoft.com/office/drawing/2014/main" id="{2A6BDDE8-C1CE-6D49-5F97-6721989FBB87}"/>
              </a:ext>
            </a:extLst>
          </p:cNvPr>
          <p:cNvPicPr>
            <a:picLocks noChangeAspect="1"/>
          </p:cNvPicPr>
          <p:nvPr/>
        </p:nvPicPr>
        <p:blipFill>
          <a:blip r:embed="rId7"/>
          <a:stretch>
            <a:fillRect/>
          </a:stretch>
        </p:blipFill>
        <p:spPr>
          <a:xfrm>
            <a:off x="-299995" y="10143761"/>
            <a:ext cx="2667000" cy="965200"/>
          </a:xfrm>
          <a:prstGeom prst="rect">
            <a:avLst/>
          </a:prstGeom>
        </p:spPr>
      </p:pic>
      <p:pic>
        <p:nvPicPr>
          <p:cNvPr id="9" name="Picture 8" descr="A white cloud in the sky&#10;&#10;Description automatically generated">
            <a:extLst>
              <a:ext uri="{FF2B5EF4-FFF2-40B4-BE49-F238E27FC236}">
                <a16:creationId xmlns:a16="http://schemas.microsoft.com/office/drawing/2014/main" id="{31B712BD-DD92-3B62-DB91-17BF1B3623E1}"/>
              </a:ext>
            </a:extLst>
          </p:cNvPr>
          <p:cNvPicPr>
            <a:picLocks noChangeAspect="1"/>
          </p:cNvPicPr>
          <p:nvPr/>
        </p:nvPicPr>
        <p:blipFill>
          <a:blip r:embed="rId8"/>
          <a:stretch>
            <a:fillRect/>
          </a:stretch>
        </p:blipFill>
        <p:spPr>
          <a:xfrm>
            <a:off x="1970219" y="12949164"/>
            <a:ext cx="1219200" cy="965200"/>
          </a:xfrm>
          <a:prstGeom prst="rect">
            <a:avLst/>
          </a:prstGeom>
        </p:spPr>
      </p:pic>
      <p:pic>
        <p:nvPicPr>
          <p:cNvPr id="10" name="Picture 9" descr="A white cloud in the sky&#10;&#10;Description automatically generated">
            <a:extLst>
              <a:ext uri="{FF2B5EF4-FFF2-40B4-BE49-F238E27FC236}">
                <a16:creationId xmlns:a16="http://schemas.microsoft.com/office/drawing/2014/main" id="{4BD135FF-09F7-8B48-48FB-B754FE903A14}"/>
              </a:ext>
            </a:extLst>
          </p:cNvPr>
          <p:cNvPicPr>
            <a:picLocks noChangeAspect="1"/>
          </p:cNvPicPr>
          <p:nvPr/>
        </p:nvPicPr>
        <p:blipFill>
          <a:blip r:embed="rId8"/>
          <a:stretch>
            <a:fillRect/>
          </a:stretch>
        </p:blipFill>
        <p:spPr>
          <a:xfrm>
            <a:off x="6736994" y="12887356"/>
            <a:ext cx="2407006" cy="1905546"/>
          </a:xfrm>
          <a:prstGeom prst="rect">
            <a:avLst/>
          </a:prstGeom>
        </p:spPr>
      </p:pic>
      <p:pic>
        <p:nvPicPr>
          <p:cNvPr id="11" name="Picture 10" descr="A white cloud in the sky&#10;&#10;Description automatically generated">
            <a:extLst>
              <a:ext uri="{FF2B5EF4-FFF2-40B4-BE49-F238E27FC236}">
                <a16:creationId xmlns:a16="http://schemas.microsoft.com/office/drawing/2014/main" id="{82359ED4-FBB7-09AD-3BF5-06E930101DA5}"/>
              </a:ext>
            </a:extLst>
          </p:cNvPr>
          <p:cNvPicPr>
            <a:picLocks noChangeAspect="1"/>
          </p:cNvPicPr>
          <p:nvPr/>
        </p:nvPicPr>
        <p:blipFill>
          <a:blip r:embed="rId8"/>
          <a:stretch>
            <a:fillRect/>
          </a:stretch>
        </p:blipFill>
        <p:spPr>
          <a:xfrm>
            <a:off x="4491164" y="8653583"/>
            <a:ext cx="1219200" cy="965200"/>
          </a:xfrm>
          <a:prstGeom prst="rect">
            <a:avLst/>
          </a:prstGeom>
        </p:spPr>
      </p:pic>
      <p:pic>
        <p:nvPicPr>
          <p:cNvPr id="12" name="Picture 11" descr="A white cloud in the sky&#10;&#10;Description automatically generated">
            <a:extLst>
              <a:ext uri="{FF2B5EF4-FFF2-40B4-BE49-F238E27FC236}">
                <a16:creationId xmlns:a16="http://schemas.microsoft.com/office/drawing/2014/main" id="{917380A1-B3AB-4FBE-C9E0-9C0C190DC4BA}"/>
              </a:ext>
            </a:extLst>
          </p:cNvPr>
          <p:cNvPicPr>
            <a:picLocks noChangeAspect="1"/>
          </p:cNvPicPr>
          <p:nvPr/>
        </p:nvPicPr>
        <p:blipFill>
          <a:blip r:embed="rId8"/>
          <a:stretch>
            <a:fillRect/>
          </a:stretch>
        </p:blipFill>
        <p:spPr>
          <a:xfrm>
            <a:off x="6745084" y="9657456"/>
            <a:ext cx="2407006" cy="1905546"/>
          </a:xfrm>
          <a:prstGeom prst="rect">
            <a:avLst/>
          </a:prstGeom>
        </p:spPr>
      </p:pic>
      <p:pic>
        <p:nvPicPr>
          <p:cNvPr id="13" name="Picture 12" descr="A white clouds in the sky&#10;&#10;Description automatically generated">
            <a:extLst>
              <a:ext uri="{FF2B5EF4-FFF2-40B4-BE49-F238E27FC236}">
                <a16:creationId xmlns:a16="http://schemas.microsoft.com/office/drawing/2014/main" id="{08EDA720-1CF8-FEFF-9A0E-4128E4354DCC}"/>
              </a:ext>
            </a:extLst>
          </p:cNvPr>
          <p:cNvPicPr>
            <a:picLocks noChangeAspect="1"/>
          </p:cNvPicPr>
          <p:nvPr/>
        </p:nvPicPr>
        <p:blipFill>
          <a:blip r:embed="rId7"/>
          <a:stretch>
            <a:fillRect/>
          </a:stretch>
        </p:blipFill>
        <p:spPr>
          <a:xfrm>
            <a:off x="1824164" y="8025163"/>
            <a:ext cx="2667000" cy="965200"/>
          </a:xfrm>
          <a:prstGeom prst="rect">
            <a:avLst/>
          </a:prstGeom>
        </p:spPr>
      </p:pic>
      <p:pic>
        <p:nvPicPr>
          <p:cNvPr id="14" name="Picture 13" descr="A white cloud in the sky&#10;&#10;Description automatically generated">
            <a:extLst>
              <a:ext uri="{FF2B5EF4-FFF2-40B4-BE49-F238E27FC236}">
                <a16:creationId xmlns:a16="http://schemas.microsoft.com/office/drawing/2014/main" id="{24486C97-F78D-A545-F779-C49BA1F9121A}"/>
              </a:ext>
            </a:extLst>
          </p:cNvPr>
          <p:cNvPicPr>
            <a:picLocks noChangeAspect="1"/>
          </p:cNvPicPr>
          <p:nvPr/>
        </p:nvPicPr>
        <p:blipFill>
          <a:blip r:embed="rId8"/>
          <a:stretch>
            <a:fillRect/>
          </a:stretch>
        </p:blipFill>
        <p:spPr>
          <a:xfrm>
            <a:off x="-506299" y="6671328"/>
            <a:ext cx="2407006" cy="1905546"/>
          </a:xfrm>
          <a:prstGeom prst="rect">
            <a:avLst/>
          </a:prstGeom>
        </p:spPr>
      </p:pic>
      <p:pic>
        <p:nvPicPr>
          <p:cNvPr id="15" name="Picture 14" descr="A white clouds in the sky&#10;&#10;Description automatically generated">
            <a:extLst>
              <a:ext uri="{FF2B5EF4-FFF2-40B4-BE49-F238E27FC236}">
                <a16:creationId xmlns:a16="http://schemas.microsoft.com/office/drawing/2014/main" id="{3B123D31-5075-3138-0D5D-8A978653C899}"/>
              </a:ext>
            </a:extLst>
          </p:cNvPr>
          <p:cNvPicPr>
            <a:picLocks noChangeAspect="1"/>
          </p:cNvPicPr>
          <p:nvPr/>
        </p:nvPicPr>
        <p:blipFill>
          <a:blip r:embed="rId7"/>
          <a:stretch>
            <a:fillRect/>
          </a:stretch>
        </p:blipFill>
        <p:spPr>
          <a:xfrm>
            <a:off x="6817926" y="7725463"/>
            <a:ext cx="2667000" cy="965200"/>
          </a:xfrm>
          <a:prstGeom prst="rect">
            <a:avLst/>
          </a:prstGeom>
        </p:spPr>
      </p:pic>
      <p:pic>
        <p:nvPicPr>
          <p:cNvPr id="16" name="Picture 6" descr="Clouds PNG Transparent Clip Art PNG Image​ | Gallery Yopriceville -  High-Quality Free Images and Transparent PNG Clipart">
            <a:extLst>
              <a:ext uri="{FF2B5EF4-FFF2-40B4-BE49-F238E27FC236}">
                <a16:creationId xmlns:a16="http://schemas.microsoft.com/office/drawing/2014/main" id="{A862067E-92D7-5C38-E742-9608B4F24CE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6659" b="49819"/>
          <a:stretch/>
        </p:blipFill>
        <p:spPr bwMode="auto">
          <a:xfrm>
            <a:off x="311700" y="16742309"/>
            <a:ext cx="1217842" cy="9571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louds PNG Transparent Clip Art PNG Image​ | Gallery Yopriceville -  High-Quality Free Images and Transparent PNG Clipart">
            <a:extLst>
              <a:ext uri="{FF2B5EF4-FFF2-40B4-BE49-F238E27FC236}">
                <a16:creationId xmlns:a16="http://schemas.microsoft.com/office/drawing/2014/main" id="{98D6F8EA-151C-6ED5-ADCB-628EAAB3C69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71" t="50000"/>
          <a:stretch/>
        </p:blipFill>
        <p:spPr bwMode="auto">
          <a:xfrm>
            <a:off x="6425737" y="17046477"/>
            <a:ext cx="2650521" cy="9536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louds PNG Transparent Clip Art PNG Image​ | Gallery Yopriceville -  High-Quality Free Images and Transparent PNG Clipart">
            <a:extLst>
              <a:ext uri="{FF2B5EF4-FFF2-40B4-BE49-F238E27FC236}">
                <a16:creationId xmlns:a16="http://schemas.microsoft.com/office/drawing/2014/main" id="{70F24D0A-E98A-8FAB-D3F0-701E37272D8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1401" b="49819"/>
          <a:stretch/>
        </p:blipFill>
        <p:spPr bwMode="auto">
          <a:xfrm>
            <a:off x="920621" y="18058909"/>
            <a:ext cx="1646565" cy="9571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View full size Flying Birds Silhouette Png Clipart and download transparent  clipart for free! Like it and … | Flying bird silhouette, Birds flying, Bird  silhouette">
            <a:extLst>
              <a:ext uri="{FF2B5EF4-FFF2-40B4-BE49-F238E27FC236}">
                <a16:creationId xmlns:a16="http://schemas.microsoft.com/office/drawing/2014/main" id="{E55BD51D-65B1-C78D-C2DF-E4F1B0E42576}"/>
              </a:ext>
            </a:extLst>
          </p:cNvPr>
          <p:cNvPicPr>
            <a:picLocks noChangeAspect="1" noChangeArrowheads="1"/>
          </p:cNvPicPr>
          <p:nvPr/>
        </p:nvPicPr>
        <p:blipFill rotWithShape="1">
          <a:blip r:embed="rId10">
            <a:alphaModFix amt="35000"/>
            <a:extLst>
              <a:ext uri="{28A0092B-C50C-407E-A947-70E740481C1C}">
                <a14:useLocalDpi xmlns:a14="http://schemas.microsoft.com/office/drawing/2010/main" val="0"/>
              </a:ext>
            </a:extLst>
          </a:blip>
          <a:srcRect l="9259"/>
          <a:stretch/>
        </p:blipFill>
        <p:spPr bwMode="auto">
          <a:xfrm>
            <a:off x="2031015" y="19775140"/>
            <a:ext cx="1072342" cy="5441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View full size Flying Birds Silhouette Png Clipart and download transparent  clipart for free! Like it and … | Flying bird silhouette, Birds flying, Bird  silhouette">
            <a:extLst>
              <a:ext uri="{FF2B5EF4-FFF2-40B4-BE49-F238E27FC236}">
                <a16:creationId xmlns:a16="http://schemas.microsoft.com/office/drawing/2014/main" id="{4D223DF4-ABAB-708F-E333-96FB258D97B4}"/>
              </a:ext>
            </a:extLst>
          </p:cNvPr>
          <p:cNvPicPr>
            <a:picLocks noChangeAspect="1" noChangeArrowheads="1"/>
          </p:cNvPicPr>
          <p:nvPr/>
        </p:nvPicPr>
        <p:blipFill rotWithShape="1">
          <a:blip r:embed="rId10">
            <a:alphaModFix amt="35000"/>
            <a:extLst>
              <a:ext uri="{28A0092B-C50C-407E-A947-70E740481C1C}">
                <a14:useLocalDpi xmlns:a14="http://schemas.microsoft.com/office/drawing/2010/main" val="0"/>
              </a:ext>
            </a:extLst>
          </a:blip>
          <a:srcRect l="9259"/>
          <a:stretch/>
        </p:blipFill>
        <p:spPr bwMode="auto">
          <a:xfrm>
            <a:off x="3167050" y="19929378"/>
            <a:ext cx="1072342" cy="544105"/>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20">
            <a:extLst>
              <a:ext uri="{FF2B5EF4-FFF2-40B4-BE49-F238E27FC236}">
                <a16:creationId xmlns:a16="http://schemas.microsoft.com/office/drawing/2014/main" id="{8934881C-4D36-1E26-65CE-94D66495A663}"/>
              </a:ext>
            </a:extLst>
          </p:cNvPr>
          <p:cNvSpPr/>
          <p:nvPr/>
        </p:nvSpPr>
        <p:spPr>
          <a:xfrm>
            <a:off x="-87297" y="19408831"/>
            <a:ext cx="9318567" cy="2136370"/>
          </a:xfrm>
          <a:custGeom>
            <a:avLst/>
            <a:gdLst>
              <a:gd name="connsiteX0" fmla="*/ 24938 w 9318567"/>
              <a:gd name="connsiteY0" fmla="*/ 83127 h 2136370"/>
              <a:gd name="connsiteX1" fmla="*/ 24938 w 9318567"/>
              <a:gd name="connsiteY1" fmla="*/ 83127 h 2136370"/>
              <a:gd name="connsiteX2" fmla="*/ 307571 w 9318567"/>
              <a:gd name="connsiteY2" fmla="*/ 58189 h 2136370"/>
              <a:gd name="connsiteX3" fmla="*/ 665018 w 9318567"/>
              <a:gd name="connsiteY3" fmla="*/ 24938 h 2136370"/>
              <a:gd name="connsiteX4" fmla="*/ 1155469 w 9318567"/>
              <a:gd name="connsiteY4" fmla="*/ 16625 h 2136370"/>
              <a:gd name="connsiteX5" fmla="*/ 1346662 w 9318567"/>
              <a:gd name="connsiteY5" fmla="*/ 8312 h 2136370"/>
              <a:gd name="connsiteX6" fmla="*/ 1429789 w 9318567"/>
              <a:gd name="connsiteY6" fmla="*/ 0 h 2136370"/>
              <a:gd name="connsiteX7" fmla="*/ 1554480 w 9318567"/>
              <a:gd name="connsiteY7" fmla="*/ 8312 h 2136370"/>
              <a:gd name="connsiteX8" fmla="*/ 1612669 w 9318567"/>
              <a:gd name="connsiteY8" fmla="*/ 16625 h 2136370"/>
              <a:gd name="connsiteX9" fmla="*/ 1654233 w 9318567"/>
              <a:gd name="connsiteY9" fmla="*/ 24938 h 2136370"/>
              <a:gd name="connsiteX10" fmla="*/ 1778924 w 9318567"/>
              <a:gd name="connsiteY10" fmla="*/ 41563 h 2136370"/>
              <a:gd name="connsiteX11" fmla="*/ 1803862 w 9318567"/>
              <a:gd name="connsiteY11" fmla="*/ 99752 h 2136370"/>
              <a:gd name="connsiteX12" fmla="*/ 1828800 w 9318567"/>
              <a:gd name="connsiteY12" fmla="*/ 133003 h 2136370"/>
              <a:gd name="connsiteX13" fmla="*/ 1920240 w 9318567"/>
              <a:gd name="connsiteY13" fmla="*/ 224443 h 2136370"/>
              <a:gd name="connsiteX14" fmla="*/ 1961804 w 9318567"/>
              <a:gd name="connsiteY14" fmla="*/ 282632 h 2136370"/>
              <a:gd name="connsiteX15" fmla="*/ 2019993 w 9318567"/>
              <a:gd name="connsiteY15" fmla="*/ 349134 h 2136370"/>
              <a:gd name="connsiteX16" fmla="*/ 2044931 w 9318567"/>
              <a:gd name="connsiteY16" fmla="*/ 374072 h 2136370"/>
              <a:gd name="connsiteX17" fmla="*/ 2078182 w 9318567"/>
              <a:gd name="connsiteY17" fmla="*/ 415636 h 2136370"/>
              <a:gd name="connsiteX18" fmla="*/ 2186247 w 9318567"/>
              <a:gd name="connsiteY18" fmla="*/ 473825 h 2136370"/>
              <a:gd name="connsiteX19" fmla="*/ 2302626 w 9318567"/>
              <a:gd name="connsiteY19" fmla="*/ 556952 h 2136370"/>
              <a:gd name="connsiteX20" fmla="*/ 2369127 w 9318567"/>
              <a:gd name="connsiteY20" fmla="*/ 590203 h 2136370"/>
              <a:gd name="connsiteX21" fmla="*/ 2402378 w 9318567"/>
              <a:gd name="connsiteY21" fmla="*/ 598516 h 2136370"/>
              <a:gd name="connsiteX22" fmla="*/ 2468880 w 9318567"/>
              <a:gd name="connsiteY22" fmla="*/ 623454 h 2136370"/>
              <a:gd name="connsiteX23" fmla="*/ 2552007 w 9318567"/>
              <a:gd name="connsiteY23" fmla="*/ 665018 h 2136370"/>
              <a:gd name="connsiteX24" fmla="*/ 2643447 w 9318567"/>
              <a:gd name="connsiteY24" fmla="*/ 689956 h 2136370"/>
              <a:gd name="connsiteX25" fmla="*/ 3034146 w 9318567"/>
              <a:gd name="connsiteY25" fmla="*/ 822960 h 2136370"/>
              <a:gd name="connsiteX26" fmla="*/ 3100647 w 9318567"/>
              <a:gd name="connsiteY26" fmla="*/ 839585 h 2136370"/>
              <a:gd name="connsiteX27" fmla="*/ 3175462 w 9318567"/>
              <a:gd name="connsiteY27" fmla="*/ 847898 h 2136370"/>
              <a:gd name="connsiteX28" fmla="*/ 3458095 w 9318567"/>
              <a:gd name="connsiteY28" fmla="*/ 839585 h 2136370"/>
              <a:gd name="connsiteX29" fmla="*/ 3499658 w 9318567"/>
              <a:gd name="connsiteY29" fmla="*/ 822960 h 2136370"/>
              <a:gd name="connsiteX30" fmla="*/ 3532909 w 9318567"/>
              <a:gd name="connsiteY30" fmla="*/ 814647 h 2136370"/>
              <a:gd name="connsiteX31" fmla="*/ 3582786 w 9318567"/>
              <a:gd name="connsiteY31" fmla="*/ 798021 h 2136370"/>
              <a:gd name="connsiteX32" fmla="*/ 3616036 w 9318567"/>
              <a:gd name="connsiteY32" fmla="*/ 789709 h 2136370"/>
              <a:gd name="connsiteX33" fmla="*/ 3732415 w 9318567"/>
              <a:gd name="connsiteY33" fmla="*/ 748145 h 2136370"/>
              <a:gd name="connsiteX34" fmla="*/ 3765666 w 9318567"/>
              <a:gd name="connsiteY34" fmla="*/ 739832 h 2136370"/>
              <a:gd name="connsiteX35" fmla="*/ 3840480 w 9318567"/>
              <a:gd name="connsiteY35" fmla="*/ 714894 h 2136370"/>
              <a:gd name="connsiteX36" fmla="*/ 4039986 w 9318567"/>
              <a:gd name="connsiteY36" fmla="*/ 689956 h 2136370"/>
              <a:gd name="connsiteX37" fmla="*/ 4106487 w 9318567"/>
              <a:gd name="connsiteY37" fmla="*/ 673330 h 2136370"/>
              <a:gd name="connsiteX38" fmla="*/ 4139738 w 9318567"/>
              <a:gd name="connsiteY38" fmla="*/ 665018 h 2136370"/>
              <a:gd name="connsiteX39" fmla="*/ 4164676 w 9318567"/>
              <a:gd name="connsiteY39" fmla="*/ 656705 h 2136370"/>
              <a:gd name="connsiteX40" fmla="*/ 4131426 w 9318567"/>
              <a:gd name="connsiteY40" fmla="*/ 665018 h 2136370"/>
              <a:gd name="connsiteX41" fmla="*/ 4455622 w 9318567"/>
              <a:gd name="connsiteY41" fmla="*/ 656705 h 2136370"/>
              <a:gd name="connsiteX42" fmla="*/ 5461462 w 9318567"/>
              <a:gd name="connsiteY42" fmla="*/ 573578 h 2136370"/>
              <a:gd name="connsiteX43" fmla="*/ 5918662 w 9318567"/>
              <a:gd name="connsiteY43" fmla="*/ 540327 h 2136370"/>
              <a:gd name="connsiteX44" fmla="*/ 6866313 w 9318567"/>
              <a:gd name="connsiteY44" fmla="*/ 465512 h 2136370"/>
              <a:gd name="connsiteX45" fmla="*/ 7040880 w 9318567"/>
              <a:gd name="connsiteY45" fmla="*/ 457200 h 2136370"/>
              <a:gd name="connsiteX46" fmla="*/ 7439891 w 9318567"/>
              <a:gd name="connsiteY46" fmla="*/ 440574 h 2136370"/>
              <a:gd name="connsiteX47" fmla="*/ 7897091 w 9318567"/>
              <a:gd name="connsiteY47" fmla="*/ 457200 h 2136370"/>
              <a:gd name="connsiteX48" fmla="*/ 8005156 w 9318567"/>
              <a:gd name="connsiteY48" fmla="*/ 473825 h 2136370"/>
              <a:gd name="connsiteX49" fmla="*/ 8104909 w 9318567"/>
              <a:gd name="connsiteY49" fmla="*/ 482138 h 2136370"/>
              <a:gd name="connsiteX50" fmla="*/ 8287789 w 9318567"/>
              <a:gd name="connsiteY50" fmla="*/ 507076 h 2136370"/>
              <a:gd name="connsiteX51" fmla="*/ 8503920 w 9318567"/>
              <a:gd name="connsiteY51" fmla="*/ 532014 h 2136370"/>
              <a:gd name="connsiteX52" fmla="*/ 8553796 w 9318567"/>
              <a:gd name="connsiteY52" fmla="*/ 548640 h 2136370"/>
              <a:gd name="connsiteX53" fmla="*/ 8587047 w 9318567"/>
              <a:gd name="connsiteY53" fmla="*/ 556952 h 2136370"/>
              <a:gd name="connsiteX54" fmla="*/ 8628611 w 9318567"/>
              <a:gd name="connsiteY54" fmla="*/ 573578 h 2136370"/>
              <a:gd name="connsiteX55" fmla="*/ 8686800 w 9318567"/>
              <a:gd name="connsiteY55" fmla="*/ 581890 h 2136370"/>
              <a:gd name="connsiteX56" fmla="*/ 8736676 w 9318567"/>
              <a:gd name="connsiteY56" fmla="*/ 590203 h 2136370"/>
              <a:gd name="connsiteX57" fmla="*/ 8877993 w 9318567"/>
              <a:gd name="connsiteY57" fmla="*/ 648392 h 2136370"/>
              <a:gd name="connsiteX58" fmla="*/ 8919556 w 9318567"/>
              <a:gd name="connsiteY58" fmla="*/ 665018 h 2136370"/>
              <a:gd name="connsiteX59" fmla="*/ 8986058 w 9318567"/>
              <a:gd name="connsiteY59" fmla="*/ 681643 h 2136370"/>
              <a:gd name="connsiteX60" fmla="*/ 9052560 w 9318567"/>
              <a:gd name="connsiteY60" fmla="*/ 698269 h 2136370"/>
              <a:gd name="connsiteX61" fmla="*/ 9102436 w 9318567"/>
              <a:gd name="connsiteY61" fmla="*/ 723207 h 2136370"/>
              <a:gd name="connsiteX62" fmla="*/ 9110749 w 9318567"/>
              <a:gd name="connsiteY62" fmla="*/ 756458 h 2136370"/>
              <a:gd name="connsiteX63" fmla="*/ 9144000 w 9318567"/>
              <a:gd name="connsiteY63" fmla="*/ 831272 h 2136370"/>
              <a:gd name="connsiteX64" fmla="*/ 9168938 w 9318567"/>
              <a:gd name="connsiteY64" fmla="*/ 872836 h 2136370"/>
              <a:gd name="connsiteX65" fmla="*/ 9185564 w 9318567"/>
              <a:gd name="connsiteY65" fmla="*/ 889461 h 2136370"/>
              <a:gd name="connsiteX66" fmla="*/ 9318567 w 9318567"/>
              <a:gd name="connsiteY66" fmla="*/ 881149 h 2136370"/>
              <a:gd name="connsiteX67" fmla="*/ 9260378 w 9318567"/>
              <a:gd name="connsiteY67" fmla="*/ 2136370 h 2136370"/>
              <a:gd name="connsiteX68" fmla="*/ 0 w 9318567"/>
              <a:gd name="connsiteY68" fmla="*/ 2103120 h 2136370"/>
              <a:gd name="connsiteX69" fmla="*/ 24938 w 9318567"/>
              <a:gd name="connsiteY69" fmla="*/ 83127 h 213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318567" h="2136370">
                <a:moveTo>
                  <a:pt x="24938" y="83127"/>
                </a:moveTo>
                <a:lnTo>
                  <a:pt x="24938" y="83127"/>
                </a:lnTo>
                <a:lnTo>
                  <a:pt x="307571" y="58189"/>
                </a:lnTo>
                <a:cubicBezTo>
                  <a:pt x="406916" y="48575"/>
                  <a:pt x="555803" y="27890"/>
                  <a:pt x="665018" y="24938"/>
                </a:cubicBezTo>
                <a:cubicBezTo>
                  <a:pt x="828465" y="20521"/>
                  <a:pt x="991985" y="19396"/>
                  <a:pt x="1155469" y="16625"/>
                </a:cubicBezTo>
                <a:lnTo>
                  <a:pt x="1346662" y="8312"/>
                </a:lnTo>
                <a:cubicBezTo>
                  <a:pt x="1374458" y="6627"/>
                  <a:pt x="1401942" y="0"/>
                  <a:pt x="1429789" y="0"/>
                </a:cubicBezTo>
                <a:cubicBezTo>
                  <a:pt x="1471445" y="0"/>
                  <a:pt x="1512916" y="5541"/>
                  <a:pt x="1554480" y="8312"/>
                </a:cubicBezTo>
                <a:cubicBezTo>
                  <a:pt x="1573876" y="11083"/>
                  <a:pt x="1593342" y="13404"/>
                  <a:pt x="1612669" y="16625"/>
                </a:cubicBezTo>
                <a:cubicBezTo>
                  <a:pt x="1626606" y="18948"/>
                  <a:pt x="1640246" y="22940"/>
                  <a:pt x="1654233" y="24938"/>
                </a:cubicBezTo>
                <a:cubicBezTo>
                  <a:pt x="1867871" y="55457"/>
                  <a:pt x="1622296" y="15458"/>
                  <a:pt x="1778924" y="41563"/>
                </a:cubicBezTo>
                <a:cubicBezTo>
                  <a:pt x="1817560" y="80201"/>
                  <a:pt x="1772342" y="28833"/>
                  <a:pt x="1803862" y="99752"/>
                </a:cubicBezTo>
                <a:cubicBezTo>
                  <a:pt x="1809489" y="112412"/>
                  <a:pt x="1819347" y="122875"/>
                  <a:pt x="1828800" y="133003"/>
                </a:cubicBezTo>
                <a:cubicBezTo>
                  <a:pt x="1858211" y="164515"/>
                  <a:pt x="1895185" y="189367"/>
                  <a:pt x="1920240" y="224443"/>
                </a:cubicBezTo>
                <a:cubicBezTo>
                  <a:pt x="1934095" y="243839"/>
                  <a:pt x="1946914" y="264019"/>
                  <a:pt x="1961804" y="282632"/>
                </a:cubicBezTo>
                <a:cubicBezTo>
                  <a:pt x="1980205" y="305633"/>
                  <a:pt x="2000179" y="327339"/>
                  <a:pt x="2019993" y="349134"/>
                </a:cubicBezTo>
                <a:cubicBezTo>
                  <a:pt x="2027901" y="357833"/>
                  <a:pt x="2037405" y="365041"/>
                  <a:pt x="2044931" y="374072"/>
                </a:cubicBezTo>
                <a:cubicBezTo>
                  <a:pt x="2061094" y="393468"/>
                  <a:pt x="2058264" y="401409"/>
                  <a:pt x="2078182" y="415636"/>
                </a:cubicBezTo>
                <a:cubicBezTo>
                  <a:pt x="2141215" y="460659"/>
                  <a:pt x="2104962" y="422098"/>
                  <a:pt x="2186247" y="473825"/>
                </a:cubicBezTo>
                <a:cubicBezTo>
                  <a:pt x="2226467" y="499419"/>
                  <a:pt x="2259986" y="535632"/>
                  <a:pt x="2302626" y="556952"/>
                </a:cubicBezTo>
                <a:cubicBezTo>
                  <a:pt x="2324793" y="568036"/>
                  <a:pt x="2346250" y="580671"/>
                  <a:pt x="2369127" y="590203"/>
                </a:cubicBezTo>
                <a:cubicBezTo>
                  <a:pt x="2379673" y="594597"/>
                  <a:pt x="2391393" y="595377"/>
                  <a:pt x="2402378" y="598516"/>
                </a:cubicBezTo>
                <a:cubicBezTo>
                  <a:pt x="2420428" y="603673"/>
                  <a:pt x="2455018" y="616985"/>
                  <a:pt x="2468880" y="623454"/>
                </a:cubicBezTo>
                <a:cubicBezTo>
                  <a:pt x="2496953" y="636555"/>
                  <a:pt x="2523057" y="653989"/>
                  <a:pt x="2552007" y="665018"/>
                </a:cubicBezTo>
                <a:cubicBezTo>
                  <a:pt x="2581530" y="676265"/>
                  <a:pt x="2613475" y="679965"/>
                  <a:pt x="2643447" y="689956"/>
                </a:cubicBezTo>
                <a:cubicBezTo>
                  <a:pt x="2805555" y="743992"/>
                  <a:pt x="2892925" y="783731"/>
                  <a:pt x="3034146" y="822960"/>
                </a:cubicBezTo>
                <a:cubicBezTo>
                  <a:pt x="3056162" y="829076"/>
                  <a:pt x="3078145" y="835614"/>
                  <a:pt x="3100647" y="839585"/>
                </a:cubicBezTo>
                <a:cubicBezTo>
                  <a:pt x="3125357" y="843946"/>
                  <a:pt x="3150524" y="845127"/>
                  <a:pt x="3175462" y="847898"/>
                </a:cubicBezTo>
                <a:cubicBezTo>
                  <a:pt x="3269673" y="845127"/>
                  <a:pt x="3364121" y="846814"/>
                  <a:pt x="3458095" y="839585"/>
                </a:cubicBezTo>
                <a:cubicBezTo>
                  <a:pt x="3472973" y="838441"/>
                  <a:pt x="3485502" y="827679"/>
                  <a:pt x="3499658" y="822960"/>
                </a:cubicBezTo>
                <a:cubicBezTo>
                  <a:pt x="3510497" y="819347"/>
                  <a:pt x="3521966" y="817930"/>
                  <a:pt x="3532909" y="814647"/>
                </a:cubicBezTo>
                <a:cubicBezTo>
                  <a:pt x="3549695" y="809611"/>
                  <a:pt x="3566000" y="803057"/>
                  <a:pt x="3582786" y="798021"/>
                </a:cubicBezTo>
                <a:cubicBezTo>
                  <a:pt x="3593729" y="794738"/>
                  <a:pt x="3605198" y="793322"/>
                  <a:pt x="3616036" y="789709"/>
                </a:cubicBezTo>
                <a:cubicBezTo>
                  <a:pt x="3684294" y="766956"/>
                  <a:pt x="3639414" y="771396"/>
                  <a:pt x="3732415" y="748145"/>
                </a:cubicBezTo>
                <a:cubicBezTo>
                  <a:pt x="3743499" y="745374"/>
                  <a:pt x="3754969" y="743844"/>
                  <a:pt x="3765666" y="739832"/>
                </a:cubicBezTo>
                <a:cubicBezTo>
                  <a:pt x="3818766" y="719919"/>
                  <a:pt x="3778541" y="722181"/>
                  <a:pt x="3840480" y="714894"/>
                </a:cubicBezTo>
                <a:cubicBezTo>
                  <a:pt x="3925706" y="704867"/>
                  <a:pt x="3955936" y="710969"/>
                  <a:pt x="4039986" y="689956"/>
                </a:cubicBezTo>
                <a:lnTo>
                  <a:pt x="4106487" y="673330"/>
                </a:lnTo>
                <a:cubicBezTo>
                  <a:pt x="4117571" y="670559"/>
                  <a:pt x="4128900" y="668631"/>
                  <a:pt x="4139738" y="665018"/>
                </a:cubicBezTo>
                <a:cubicBezTo>
                  <a:pt x="4148051" y="662247"/>
                  <a:pt x="4173438" y="656705"/>
                  <a:pt x="4164676" y="656705"/>
                </a:cubicBezTo>
                <a:cubicBezTo>
                  <a:pt x="4153252" y="656705"/>
                  <a:pt x="4120002" y="665018"/>
                  <a:pt x="4131426" y="665018"/>
                </a:cubicBezTo>
                <a:cubicBezTo>
                  <a:pt x="4239527" y="665018"/>
                  <a:pt x="4347557" y="659476"/>
                  <a:pt x="4455622" y="656705"/>
                </a:cubicBezTo>
                <a:lnTo>
                  <a:pt x="5461462" y="573578"/>
                </a:lnTo>
                <a:lnTo>
                  <a:pt x="5918662" y="540327"/>
                </a:lnTo>
                <a:cubicBezTo>
                  <a:pt x="6358610" y="505685"/>
                  <a:pt x="6477666" y="490187"/>
                  <a:pt x="6866313" y="465512"/>
                </a:cubicBezTo>
                <a:cubicBezTo>
                  <a:pt x="6924451" y="461821"/>
                  <a:pt x="6982680" y="459730"/>
                  <a:pt x="7040880" y="457200"/>
                </a:cubicBezTo>
                <a:lnTo>
                  <a:pt x="7439891" y="440574"/>
                </a:lnTo>
                <a:cubicBezTo>
                  <a:pt x="7592291" y="446116"/>
                  <a:pt x="7744853" y="448245"/>
                  <a:pt x="7897091" y="457200"/>
                </a:cubicBezTo>
                <a:cubicBezTo>
                  <a:pt x="7933474" y="459340"/>
                  <a:pt x="7968970" y="469483"/>
                  <a:pt x="8005156" y="473825"/>
                </a:cubicBezTo>
                <a:cubicBezTo>
                  <a:pt x="8038285" y="477800"/>
                  <a:pt x="8071771" y="478239"/>
                  <a:pt x="8104909" y="482138"/>
                </a:cubicBezTo>
                <a:cubicBezTo>
                  <a:pt x="8166012" y="489327"/>
                  <a:pt x="8226740" y="499445"/>
                  <a:pt x="8287789" y="507076"/>
                </a:cubicBezTo>
                <a:lnTo>
                  <a:pt x="8503920" y="532014"/>
                </a:lnTo>
                <a:cubicBezTo>
                  <a:pt x="8520545" y="537556"/>
                  <a:pt x="8537010" y="543604"/>
                  <a:pt x="8553796" y="548640"/>
                </a:cubicBezTo>
                <a:cubicBezTo>
                  <a:pt x="8564739" y="551923"/>
                  <a:pt x="8576209" y="553339"/>
                  <a:pt x="8587047" y="556952"/>
                </a:cubicBezTo>
                <a:cubicBezTo>
                  <a:pt x="8601203" y="561671"/>
                  <a:pt x="8614135" y="569959"/>
                  <a:pt x="8628611" y="573578"/>
                </a:cubicBezTo>
                <a:cubicBezTo>
                  <a:pt x="8647619" y="578330"/>
                  <a:pt x="8667435" y="578911"/>
                  <a:pt x="8686800" y="581890"/>
                </a:cubicBezTo>
                <a:cubicBezTo>
                  <a:pt x="8703459" y="584453"/>
                  <a:pt x="8720051" y="587432"/>
                  <a:pt x="8736676" y="590203"/>
                </a:cubicBezTo>
                <a:lnTo>
                  <a:pt x="8877993" y="648392"/>
                </a:lnTo>
                <a:cubicBezTo>
                  <a:pt x="8891804" y="654042"/>
                  <a:pt x="8905080" y="661399"/>
                  <a:pt x="8919556" y="665018"/>
                </a:cubicBezTo>
                <a:lnTo>
                  <a:pt x="8986058" y="681643"/>
                </a:lnTo>
                <a:cubicBezTo>
                  <a:pt x="9003675" y="685709"/>
                  <a:pt x="9034397" y="689188"/>
                  <a:pt x="9052560" y="698269"/>
                </a:cubicBezTo>
                <a:cubicBezTo>
                  <a:pt x="9117018" y="730498"/>
                  <a:pt x="9039753" y="702312"/>
                  <a:pt x="9102436" y="723207"/>
                </a:cubicBezTo>
                <a:cubicBezTo>
                  <a:pt x="9105207" y="734291"/>
                  <a:pt x="9107136" y="745620"/>
                  <a:pt x="9110749" y="756458"/>
                </a:cubicBezTo>
                <a:cubicBezTo>
                  <a:pt x="9118454" y="779573"/>
                  <a:pt x="9131932" y="809550"/>
                  <a:pt x="9144000" y="831272"/>
                </a:cubicBezTo>
                <a:cubicBezTo>
                  <a:pt x="9151846" y="845396"/>
                  <a:pt x="9159547" y="859688"/>
                  <a:pt x="9168938" y="872836"/>
                </a:cubicBezTo>
                <a:cubicBezTo>
                  <a:pt x="9173493" y="879213"/>
                  <a:pt x="9180022" y="883919"/>
                  <a:pt x="9185564" y="889461"/>
                </a:cubicBezTo>
                <a:cubicBezTo>
                  <a:pt x="9251073" y="873085"/>
                  <a:pt x="9207390" y="881149"/>
                  <a:pt x="9318567" y="881149"/>
                </a:cubicBezTo>
                <a:lnTo>
                  <a:pt x="9260378" y="2136370"/>
                </a:lnTo>
                <a:lnTo>
                  <a:pt x="0" y="2103120"/>
                </a:lnTo>
                <a:lnTo>
                  <a:pt x="24938" y="83127"/>
                </a:lnTo>
                <a:close/>
              </a:path>
            </a:pathLst>
          </a:cu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2" name="Picture 21" descr="A white clouds in the sky&#10;&#10;Description automatically generated">
            <a:extLst>
              <a:ext uri="{FF2B5EF4-FFF2-40B4-BE49-F238E27FC236}">
                <a16:creationId xmlns:a16="http://schemas.microsoft.com/office/drawing/2014/main" id="{96DB9BFC-A7C3-400F-E130-1561F9DAC537}"/>
              </a:ext>
            </a:extLst>
          </p:cNvPr>
          <p:cNvPicPr>
            <a:picLocks noChangeAspect="1"/>
          </p:cNvPicPr>
          <p:nvPr/>
        </p:nvPicPr>
        <p:blipFill>
          <a:blip r:embed="rId7"/>
          <a:stretch>
            <a:fillRect/>
          </a:stretch>
        </p:blipFill>
        <p:spPr>
          <a:xfrm>
            <a:off x="5794293" y="16832986"/>
            <a:ext cx="3677006" cy="1330726"/>
          </a:xfrm>
          <a:prstGeom prst="rect">
            <a:avLst/>
          </a:prstGeom>
        </p:spPr>
      </p:pic>
      <p:pic>
        <p:nvPicPr>
          <p:cNvPr id="23" name="Picture 8" descr="Mountain Ground Decorative Transparent Image​ | Gallery Yopriceville -  High-Quality Free Images and Transparent PNG Clipart">
            <a:extLst>
              <a:ext uri="{FF2B5EF4-FFF2-40B4-BE49-F238E27FC236}">
                <a16:creationId xmlns:a16="http://schemas.microsoft.com/office/drawing/2014/main" id="{42CE4B35-0DD4-7A6B-623C-992716DDB3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 y="14162411"/>
            <a:ext cx="13792745" cy="56919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green field with a path&#10;&#10;Description automatically generated">
            <a:extLst>
              <a:ext uri="{FF2B5EF4-FFF2-40B4-BE49-F238E27FC236}">
                <a16:creationId xmlns:a16="http://schemas.microsoft.com/office/drawing/2014/main" id="{AA316689-D2F9-BCAF-E57C-51FD111502B0}"/>
              </a:ext>
            </a:extLst>
          </p:cNvPr>
          <p:cNvPicPr>
            <a:picLocks noChangeAspect="1"/>
          </p:cNvPicPr>
          <p:nvPr/>
        </p:nvPicPr>
        <p:blipFill>
          <a:blip r:embed="rId13"/>
          <a:stretch>
            <a:fillRect/>
          </a:stretch>
        </p:blipFill>
        <p:spPr>
          <a:xfrm flipH="1">
            <a:off x="-28945" y="16724740"/>
            <a:ext cx="16579583" cy="6259144"/>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26497D1F-5562-042A-75FA-1DA6E8BF73F5}"/>
              </a:ext>
            </a:extLst>
          </p:cNvPr>
          <p:cNvPicPr>
            <a:picLocks noChangeAspect="1"/>
          </p:cNvPicPr>
          <p:nvPr/>
        </p:nvPicPr>
        <p:blipFill>
          <a:blip r:embed="rId14"/>
          <a:stretch>
            <a:fillRect/>
          </a:stretch>
        </p:blipFill>
        <p:spPr>
          <a:xfrm>
            <a:off x="5589701" y="20080749"/>
            <a:ext cx="2407006" cy="4361935"/>
          </a:xfrm>
          <a:prstGeom prst="rect">
            <a:avLst/>
          </a:prstGeom>
        </p:spPr>
      </p:pic>
      <p:pic>
        <p:nvPicPr>
          <p:cNvPr id="26" name="Picture 25">
            <a:extLst>
              <a:ext uri="{FF2B5EF4-FFF2-40B4-BE49-F238E27FC236}">
                <a16:creationId xmlns:a16="http://schemas.microsoft.com/office/drawing/2014/main" id="{F6ED54E2-0540-95A0-CFAD-69D12BD4968D}"/>
              </a:ext>
            </a:extLst>
          </p:cNvPr>
          <p:cNvPicPr>
            <a:picLocks noChangeAspect="1"/>
          </p:cNvPicPr>
          <p:nvPr/>
        </p:nvPicPr>
        <p:blipFill>
          <a:blip r:embed="rId15"/>
          <a:stretch>
            <a:fillRect/>
          </a:stretch>
        </p:blipFill>
        <p:spPr>
          <a:xfrm>
            <a:off x="6932067" y="21012239"/>
            <a:ext cx="1646565" cy="3305471"/>
          </a:xfrm>
          <a:prstGeom prst="rect">
            <a:avLst/>
          </a:prstGeom>
        </p:spPr>
      </p:pic>
      <p:pic>
        <p:nvPicPr>
          <p:cNvPr id="27" name="Google Shape;55;p13">
            <a:extLst>
              <a:ext uri="{FF2B5EF4-FFF2-40B4-BE49-F238E27FC236}">
                <a16:creationId xmlns:a16="http://schemas.microsoft.com/office/drawing/2014/main" id="{FD777E89-0A12-2103-BFAC-B8CCDD706FF1}"/>
              </a:ext>
            </a:extLst>
          </p:cNvPr>
          <p:cNvPicPr preferRelativeResize="0"/>
          <p:nvPr/>
        </p:nvPicPr>
        <p:blipFill rotWithShape="1">
          <a:blip r:embed="rId16">
            <a:alphaModFix/>
          </a:blip>
          <a:srcRect l="69" r="59" b="10802"/>
          <a:stretch/>
        </p:blipFill>
        <p:spPr>
          <a:xfrm>
            <a:off x="196876" y="18665559"/>
            <a:ext cx="723745" cy="558030"/>
          </a:xfrm>
          <a:prstGeom prst="rect">
            <a:avLst/>
          </a:prstGeom>
          <a:noFill/>
          <a:ln>
            <a:noFill/>
          </a:ln>
        </p:spPr>
      </p:pic>
      <p:sp>
        <p:nvSpPr>
          <p:cNvPr id="28" name="TextBox 27">
            <a:extLst>
              <a:ext uri="{FF2B5EF4-FFF2-40B4-BE49-F238E27FC236}">
                <a16:creationId xmlns:a16="http://schemas.microsoft.com/office/drawing/2014/main" id="{0E420898-4B81-5BE1-80E4-9332D80E25FC}"/>
              </a:ext>
            </a:extLst>
          </p:cNvPr>
          <p:cNvSpPr txBox="1"/>
          <p:nvPr/>
        </p:nvSpPr>
        <p:spPr>
          <a:xfrm>
            <a:off x="2618501" y="17408024"/>
            <a:ext cx="4496199" cy="1754326"/>
          </a:xfrm>
          <a:prstGeom prst="rect">
            <a:avLst/>
          </a:prstGeom>
          <a:noFill/>
        </p:spPr>
        <p:txBody>
          <a:bodyPr wrap="square" lIns="91440" tIns="45720" rIns="91440" bIns="45720" rtlCol="0" anchor="t">
            <a:spAutoFit/>
          </a:bodyPr>
          <a:lstStyle/>
          <a:p>
            <a:r>
              <a:rPr lang="en-GB" sz="3600" b="1" i="0">
                <a:solidFill>
                  <a:srgbClr val="0E4071"/>
                </a:solidFill>
                <a:effectLst>
                  <a:outerShdw blurRad="707794" sx="102000" sy="102000" algn="ctr" rotWithShape="0">
                    <a:srgbClr val="0E4071">
                      <a:alpha val="51000"/>
                    </a:srgbClr>
                  </a:outerShdw>
                </a:effectLst>
                <a:latin typeface="Bierstadt" panose="020B0004020202020204" pitchFamily="34" charset="0"/>
              </a:rPr>
              <a:t>Los </a:t>
            </a:r>
            <a:r>
              <a:rPr lang="en-GB" sz="3600" b="1" i="0" err="1">
                <a:solidFill>
                  <a:srgbClr val="0E4071"/>
                </a:solidFill>
                <a:effectLst>
                  <a:outerShdw blurRad="707794" sx="102000" sy="102000" algn="ctr" rotWithShape="0">
                    <a:srgbClr val="0E4071">
                      <a:alpha val="51000"/>
                    </a:srgbClr>
                  </a:outerShdw>
                </a:effectLst>
                <a:latin typeface="Bierstadt" panose="020B0004020202020204" pitchFamily="34" charset="0"/>
              </a:rPr>
              <a:t>geht's</a:t>
            </a:r>
            <a:endParaRPr lang="en-GB" sz="3600" b="1" i="0">
              <a:solidFill>
                <a:srgbClr val="0E4071"/>
              </a:solidFill>
              <a:effectLst>
                <a:outerShdw blurRad="707794" sx="102000" sy="102000" algn="ctr" rotWithShape="0">
                  <a:srgbClr val="0E4071">
                    <a:alpha val="51000"/>
                  </a:srgbClr>
                </a:outerShdw>
              </a:effectLst>
              <a:latin typeface="Bierstadt" panose="020B0004020202020204" pitchFamily="34" charset="0"/>
            </a:endParaRPr>
          </a:p>
          <a:p>
            <a:r>
              <a:rPr lang="en-CH" sz="3600" b="1">
                <a:solidFill>
                  <a:srgbClr val="0E4071"/>
                </a:solidFill>
                <a:effectLst>
                  <a:outerShdw blurRad="707794" sx="102000" sy="102000" algn="ctr" rotWithShape="0">
                    <a:srgbClr val="0E4071">
                      <a:alpha val="51000"/>
                    </a:srgbClr>
                  </a:outerShdw>
                </a:effectLst>
                <a:latin typeface="Bierstadt" panose="020B0004020202020204" pitchFamily="34" charset="0"/>
              </a:rPr>
              <a:t>mit deinem Adventure!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331</Words>
  <Application>Microsoft Macintosh PowerPoint</Application>
  <PresentationFormat>On-screen Show (16:9)</PresentationFormat>
  <Paragraphs>48</Paragraphs>
  <Slides>10</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Courier New</vt:lpstr>
      <vt:lpstr>Bierstadt</vt:lpstr>
      <vt:lpstr>Arial</vt:lpstr>
      <vt:lpstr>Pacifico</vt:lpstr>
      <vt:lpstr>Times New Roman</vt:lpstr>
      <vt:lpstr>Montserrat</vt:lpstr>
      <vt:lpstr>Montserrat Black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Marco Inniger</cp:lastModifiedBy>
  <cp:revision>3</cp:revision>
  <dcterms:modified xsi:type="dcterms:W3CDTF">2024-11-03T10:39:27Z</dcterms:modified>
</cp:coreProperties>
</file>